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4928-B557-41AC-85E6-7F3568431311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13589-F438-4AAA-8C8D-09C0F91D1E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4928-B557-41AC-85E6-7F3568431311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13589-F438-4AAA-8C8D-09C0F91D1E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4928-B557-41AC-85E6-7F3568431311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13589-F438-4AAA-8C8D-09C0F91D1E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4928-B557-41AC-85E6-7F3568431311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13589-F438-4AAA-8C8D-09C0F91D1E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4928-B557-41AC-85E6-7F3568431311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13589-F438-4AAA-8C8D-09C0F91D1E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4928-B557-41AC-85E6-7F3568431311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13589-F438-4AAA-8C8D-09C0F91D1E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4928-B557-41AC-85E6-7F3568431311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13589-F438-4AAA-8C8D-09C0F91D1E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4928-B557-41AC-85E6-7F3568431311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13589-F438-4AAA-8C8D-09C0F91D1E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4928-B557-41AC-85E6-7F3568431311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13589-F438-4AAA-8C8D-09C0F91D1E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4928-B557-41AC-85E6-7F3568431311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13589-F438-4AAA-8C8D-09C0F91D1E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44928-B557-41AC-85E6-7F3568431311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13589-F438-4AAA-8C8D-09C0F91D1EC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444928-B557-41AC-85E6-7F3568431311}" type="datetimeFigureOut">
              <a:rPr lang="en-US" smtClean="0"/>
              <a:t>1/12/2015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13589-F438-4AAA-8C8D-09C0F91D1EC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29953" y="182646"/>
            <a:ext cx="562592" cy="667274"/>
            <a:chOff x="129953" y="182646"/>
            <a:chExt cx="562592" cy="667274"/>
          </a:xfrm>
        </p:grpSpPr>
        <p:sp>
          <p:nvSpPr>
            <p:cNvPr id="2" name="Freeform 1"/>
            <p:cNvSpPr/>
            <p:nvPr/>
          </p:nvSpPr>
          <p:spPr>
            <a:xfrm>
              <a:off x="363884" y="315854"/>
              <a:ext cx="36199" cy="368499"/>
            </a:xfrm>
            <a:custGeom>
              <a:avLst/>
              <a:gdLst/>
              <a:ahLst/>
              <a:cxnLst/>
              <a:rect l="0" t="0" r="0" b="0"/>
              <a:pathLst>
                <a:path w="36199" h="368499">
                  <a:moveTo>
                    <a:pt x="4613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60"/>
                  </a:lnTo>
                  <a:lnTo>
                    <a:pt x="507" y="39186"/>
                  </a:lnTo>
                  <a:lnTo>
                    <a:pt x="1326" y="52295"/>
                  </a:lnTo>
                  <a:lnTo>
                    <a:pt x="2147" y="67255"/>
                  </a:lnTo>
                  <a:lnTo>
                    <a:pt x="3003" y="83671"/>
                  </a:lnTo>
                  <a:lnTo>
                    <a:pt x="4178" y="100896"/>
                  </a:lnTo>
                  <a:lnTo>
                    <a:pt x="5817" y="118468"/>
                  </a:lnTo>
                  <a:lnTo>
                    <a:pt x="7917" y="135822"/>
                  </a:lnTo>
                  <a:lnTo>
                    <a:pt x="10406" y="152239"/>
                  </a:lnTo>
                  <a:lnTo>
                    <a:pt x="13189" y="167433"/>
                  </a:lnTo>
                  <a:lnTo>
                    <a:pt x="16025" y="181788"/>
                  </a:lnTo>
                  <a:lnTo>
                    <a:pt x="18542" y="196122"/>
                  </a:lnTo>
                  <a:lnTo>
                    <a:pt x="20569" y="210918"/>
                  </a:lnTo>
                  <a:lnTo>
                    <a:pt x="22267" y="226148"/>
                  </a:lnTo>
                  <a:lnTo>
                    <a:pt x="24021" y="241460"/>
                  </a:lnTo>
                  <a:lnTo>
                    <a:pt x="26052" y="256618"/>
                  </a:lnTo>
                  <a:lnTo>
                    <a:pt x="28247" y="271543"/>
                  </a:lnTo>
                  <a:lnTo>
                    <a:pt x="30268" y="286244"/>
                  </a:lnTo>
                  <a:lnTo>
                    <a:pt x="31925" y="300746"/>
                  </a:lnTo>
                  <a:lnTo>
                    <a:pt x="33192" y="314679"/>
                  </a:lnTo>
                  <a:lnTo>
                    <a:pt x="34255" y="328749"/>
                  </a:lnTo>
                  <a:lnTo>
                    <a:pt x="35204" y="345312"/>
                  </a:lnTo>
                  <a:lnTo>
                    <a:pt x="36198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9953" y="182646"/>
              <a:ext cx="562592" cy="667274"/>
            </a:xfrm>
            <a:custGeom>
              <a:avLst/>
              <a:gdLst/>
              <a:ahLst/>
              <a:cxnLst/>
              <a:rect l="0" t="0" r="0" b="0"/>
              <a:pathLst>
                <a:path w="562592" h="667274">
                  <a:moveTo>
                    <a:pt x="354357" y="38452"/>
                  </a:moveTo>
                  <a:lnTo>
                    <a:pt x="342622" y="35518"/>
                  </a:lnTo>
                  <a:lnTo>
                    <a:pt x="331493" y="32736"/>
                  </a:lnTo>
                  <a:lnTo>
                    <a:pt x="319890" y="29841"/>
                  </a:lnTo>
                  <a:lnTo>
                    <a:pt x="307557" y="26973"/>
                  </a:lnTo>
                  <a:lnTo>
                    <a:pt x="294248" y="24457"/>
                  </a:lnTo>
                  <a:lnTo>
                    <a:pt x="279943" y="22451"/>
                  </a:lnTo>
                  <a:lnTo>
                    <a:pt x="264939" y="21111"/>
                  </a:lnTo>
                  <a:lnTo>
                    <a:pt x="249725" y="20664"/>
                  </a:lnTo>
                  <a:lnTo>
                    <a:pt x="234607" y="21145"/>
                  </a:lnTo>
                  <a:lnTo>
                    <a:pt x="219696" y="22434"/>
                  </a:lnTo>
                  <a:lnTo>
                    <a:pt x="204998" y="24363"/>
                  </a:lnTo>
                  <a:lnTo>
                    <a:pt x="190486" y="26773"/>
                  </a:lnTo>
                  <a:lnTo>
                    <a:pt x="176282" y="29694"/>
                  </a:lnTo>
                  <a:lnTo>
                    <a:pt x="162658" y="33333"/>
                  </a:lnTo>
                  <a:lnTo>
                    <a:pt x="149716" y="37743"/>
                  </a:lnTo>
                  <a:lnTo>
                    <a:pt x="137567" y="42840"/>
                  </a:lnTo>
                  <a:lnTo>
                    <a:pt x="126399" y="48487"/>
                  </a:lnTo>
                  <a:lnTo>
                    <a:pt x="116216" y="54549"/>
                  </a:lnTo>
                  <a:lnTo>
                    <a:pt x="106715" y="61078"/>
                  </a:lnTo>
                  <a:lnTo>
                    <a:pt x="97408" y="68292"/>
                  </a:lnTo>
                  <a:lnTo>
                    <a:pt x="87996" y="76261"/>
                  </a:lnTo>
                  <a:lnTo>
                    <a:pt x="78537" y="85071"/>
                  </a:lnTo>
                  <a:lnTo>
                    <a:pt x="69332" y="94895"/>
                  </a:lnTo>
                  <a:lnTo>
                    <a:pt x="60551" y="105734"/>
                  </a:lnTo>
                  <a:lnTo>
                    <a:pt x="52366" y="117607"/>
                  </a:lnTo>
                  <a:lnTo>
                    <a:pt x="45022" y="130633"/>
                  </a:lnTo>
                  <a:lnTo>
                    <a:pt x="38567" y="144767"/>
                  </a:lnTo>
                  <a:lnTo>
                    <a:pt x="32895" y="159835"/>
                  </a:lnTo>
                  <a:lnTo>
                    <a:pt x="27843" y="175626"/>
                  </a:lnTo>
                  <a:lnTo>
                    <a:pt x="23256" y="191952"/>
                  </a:lnTo>
                  <a:lnTo>
                    <a:pt x="19003" y="208660"/>
                  </a:lnTo>
                  <a:lnTo>
                    <a:pt x="14986" y="225635"/>
                  </a:lnTo>
                  <a:lnTo>
                    <a:pt x="11137" y="242796"/>
                  </a:lnTo>
                  <a:lnTo>
                    <a:pt x="7568" y="260082"/>
                  </a:lnTo>
                  <a:lnTo>
                    <a:pt x="4550" y="277454"/>
                  </a:lnTo>
                  <a:lnTo>
                    <a:pt x="2194" y="294883"/>
                  </a:lnTo>
                  <a:lnTo>
                    <a:pt x="612" y="312352"/>
                  </a:lnTo>
                  <a:lnTo>
                    <a:pt x="0" y="329846"/>
                  </a:lnTo>
                  <a:lnTo>
                    <a:pt x="369" y="347359"/>
                  </a:lnTo>
                  <a:lnTo>
                    <a:pt x="1582" y="364883"/>
                  </a:lnTo>
                  <a:lnTo>
                    <a:pt x="3459" y="382414"/>
                  </a:lnTo>
                  <a:lnTo>
                    <a:pt x="5831" y="399947"/>
                  </a:lnTo>
                  <a:lnTo>
                    <a:pt x="8556" y="417315"/>
                  </a:lnTo>
                  <a:lnTo>
                    <a:pt x="11531" y="434209"/>
                  </a:lnTo>
                  <a:lnTo>
                    <a:pt x="14683" y="450491"/>
                  </a:lnTo>
                  <a:lnTo>
                    <a:pt x="18121" y="465865"/>
                  </a:lnTo>
                  <a:lnTo>
                    <a:pt x="22114" y="479818"/>
                  </a:lnTo>
                  <a:lnTo>
                    <a:pt x="26766" y="492211"/>
                  </a:lnTo>
                  <a:lnTo>
                    <a:pt x="32027" y="503535"/>
                  </a:lnTo>
                  <a:lnTo>
                    <a:pt x="37784" y="514681"/>
                  </a:lnTo>
                  <a:lnTo>
                    <a:pt x="43921" y="526184"/>
                  </a:lnTo>
                  <a:lnTo>
                    <a:pt x="50499" y="538049"/>
                  </a:lnTo>
                  <a:lnTo>
                    <a:pt x="57747" y="549949"/>
                  </a:lnTo>
                  <a:lnTo>
                    <a:pt x="65729" y="561657"/>
                  </a:lnTo>
                  <a:lnTo>
                    <a:pt x="74208" y="572943"/>
                  </a:lnTo>
                  <a:lnTo>
                    <a:pt x="82746" y="583515"/>
                  </a:lnTo>
                  <a:lnTo>
                    <a:pt x="91085" y="593287"/>
                  </a:lnTo>
                  <a:lnTo>
                    <a:pt x="99311" y="602338"/>
                  </a:lnTo>
                  <a:lnTo>
                    <a:pt x="107747" y="610811"/>
                  </a:lnTo>
                  <a:lnTo>
                    <a:pt x="116576" y="618849"/>
                  </a:lnTo>
                  <a:lnTo>
                    <a:pt x="125981" y="626571"/>
                  </a:lnTo>
                  <a:lnTo>
                    <a:pt x="136212" y="634071"/>
                  </a:lnTo>
                  <a:lnTo>
                    <a:pt x="147329" y="641407"/>
                  </a:lnTo>
                  <a:lnTo>
                    <a:pt x="159389" y="648301"/>
                  </a:lnTo>
                  <a:lnTo>
                    <a:pt x="172541" y="654172"/>
                  </a:lnTo>
                  <a:lnTo>
                    <a:pt x="186756" y="658784"/>
                  </a:lnTo>
                  <a:lnTo>
                    <a:pt x="201707" y="662218"/>
                  </a:lnTo>
                  <a:lnTo>
                    <a:pt x="216888" y="664689"/>
                  </a:lnTo>
                  <a:lnTo>
                    <a:pt x="231982" y="666417"/>
                  </a:lnTo>
                  <a:lnTo>
                    <a:pt x="246709" y="667273"/>
                  </a:lnTo>
                  <a:lnTo>
                    <a:pt x="260751" y="666800"/>
                  </a:lnTo>
                  <a:lnTo>
                    <a:pt x="274013" y="664853"/>
                  </a:lnTo>
                  <a:lnTo>
                    <a:pt x="286734" y="661581"/>
                  </a:lnTo>
                  <a:lnTo>
                    <a:pt x="299356" y="657243"/>
                  </a:lnTo>
                  <a:lnTo>
                    <a:pt x="312151" y="652097"/>
                  </a:lnTo>
                  <a:lnTo>
                    <a:pt x="325205" y="646203"/>
                  </a:lnTo>
                  <a:lnTo>
                    <a:pt x="338509" y="639422"/>
                  </a:lnTo>
                  <a:lnTo>
                    <a:pt x="352014" y="631752"/>
                  </a:lnTo>
                  <a:lnTo>
                    <a:pt x="365508" y="623314"/>
                  </a:lnTo>
                  <a:lnTo>
                    <a:pt x="378640" y="614272"/>
                  </a:lnTo>
                  <a:lnTo>
                    <a:pt x="391244" y="604786"/>
                  </a:lnTo>
                  <a:lnTo>
                    <a:pt x="403164" y="595145"/>
                  </a:lnTo>
                  <a:lnTo>
                    <a:pt x="414176" y="585752"/>
                  </a:lnTo>
                  <a:lnTo>
                    <a:pt x="424255" y="576798"/>
                  </a:lnTo>
                  <a:lnTo>
                    <a:pt x="433685" y="567973"/>
                  </a:lnTo>
                  <a:lnTo>
                    <a:pt x="442946" y="558594"/>
                  </a:lnTo>
                  <a:lnTo>
                    <a:pt x="452326" y="548320"/>
                  </a:lnTo>
                  <a:lnTo>
                    <a:pt x="461765" y="537299"/>
                  </a:lnTo>
                  <a:lnTo>
                    <a:pt x="470955" y="525976"/>
                  </a:lnTo>
                  <a:lnTo>
                    <a:pt x="479731" y="514648"/>
                  </a:lnTo>
                  <a:lnTo>
                    <a:pt x="488083" y="503279"/>
                  </a:lnTo>
                  <a:lnTo>
                    <a:pt x="496071" y="491587"/>
                  </a:lnTo>
                  <a:lnTo>
                    <a:pt x="503771" y="479432"/>
                  </a:lnTo>
                  <a:lnTo>
                    <a:pt x="511095" y="466982"/>
                  </a:lnTo>
                  <a:lnTo>
                    <a:pt x="517794" y="454617"/>
                  </a:lnTo>
                  <a:lnTo>
                    <a:pt x="523787" y="442547"/>
                  </a:lnTo>
                  <a:lnTo>
                    <a:pt x="529305" y="430492"/>
                  </a:lnTo>
                  <a:lnTo>
                    <a:pt x="534778" y="417799"/>
                  </a:lnTo>
                  <a:lnTo>
                    <a:pt x="540454" y="404145"/>
                  </a:lnTo>
                  <a:lnTo>
                    <a:pt x="546080" y="389534"/>
                  </a:lnTo>
                  <a:lnTo>
                    <a:pt x="551026" y="374114"/>
                  </a:lnTo>
                  <a:lnTo>
                    <a:pt x="554981" y="358066"/>
                  </a:lnTo>
                  <a:lnTo>
                    <a:pt x="557957" y="341390"/>
                  </a:lnTo>
                  <a:lnTo>
                    <a:pt x="560113" y="323911"/>
                  </a:lnTo>
                  <a:lnTo>
                    <a:pt x="561630" y="305603"/>
                  </a:lnTo>
                  <a:lnTo>
                    <a:pt x="562514" y="286733"/>
                  </a:lnTo>
                  <a:lnTo>
                    <a:pt x="562591" y="267760"/>
                  </a:lnTo>
                  <a:lnTo>
                    <a:pt x="561832" y="248960"/>
                  </a:lnTo>
                  <a:lnTo>
                    <a:pt x="560340" y="230420"/>
                  </a:lnTo>
                  <a:lnTo>
                    <a:pt x="558269" y="212132"/>
                  </a:lnTo>
                  <a:lnTo>
                    <a:pt x="555760" y="194056"/>
                  </a:lnTo>
                  <a:lnTo>
                    <a:pt x="552770" y="176306"/>
                  </a:lnTo>
                  <a:lnTo>
                    <a:pt x="549085" y="159148"/>
                  </a:lnTo>
                  <a:lnTo>
                    <a:pt x="544643" y="142685"/>
                  </a:lnTo>
                  <a:lnTo>
                    <a:pt x="539525" y="127188"/>
                  </a:lnTo>
                  <a:lnTo>
                    <a:pt x="533864" y="113152"/>
                  </a:lnTo>
                  <a:lnTo>
                    <a:pt x="527788" y="100707"/>
                  </a:lnTo>
                  <a:lnTo>
                    <a:pt x="521080" y="89519"/>
                  </a:lnTo>
                  <a:lnTo>
                    <a:pt x="513213" y="78996"/>
                  </a:lnTo>
                  <a:lnTo>
                    <a:pt x="503997" y="68734"/>
                  </a:lnTo>
                  <a:lnTo>
                    <a:pt x="493705" y="58855"/>
                  </a:lnTo>
                  <a:lnTo>
                    <a:pt x="482880" y="49894"/>
                  </a:lnTo>
                  <a:lnTo>
                    <a:pt x="471895" y="42085"/>
                  </a:lnTo>
                  <a:lnTo>
                    <a:pt x="460928" y="35366"/>
                  </a:lnTo>
                  <a:lnTo>
                    <a:pt x="450038" y="29545"/>
                  </a:lnTo>
                  <a:lnTo>
                    <a:pt x="439221" y="24409"/>
                  </a:lnTo>
                  <a:lnTo>
                    <a:pt x="427974" y="19772"/>
                  </a:lnTo>
                  <a:lnTo>
                    <a:pt x="415359" y="15490"/>
                  </a:lnTo>
                  <a:lnTo>
                    <a:pt x="400967" y="11460"/>
                  </a:lnTo>
                  <a:lnTo>
                    <a:pt x="384722" y="7769"/>
                  </a:lnTo>
                  <a:lnTo>
                    <a:pt x="366609" y="4668"/>
                  </a:lnTo>
                  <a:lnTo>
                    <a:pt x="346847" y="2256"/>
                  </a:lnTo>
                  <a:lnTo>
                    <a:pt x="326408" y="637"/>
                  </a:lnTo>
                  <a:lnTo>
                    <a:pt x="306848" y="0"/>
                  </a:lnTo>
                  <a:lnTo>
                    <a:pt x="288961" y="352"/>
                  </a:lnTo>
                  <a:lnTo>
                    <a:pt x="272667" y="1554"/>
                  </a:lnTo>
                  <a:lnTo>
                    <a:pt x="257415" y="3424"/>
                  </a:lnTo>
                  <a:lnTo>
                    <a:pt x="242750" y="5790"/>
                  </a:lnTo>
                  <a:lnTo>
                    <a:pt x="228558" y="8513"/>
                  </a:lnTo>
                  <a:lnTo>
                    <a:pt x="214998" y="11485"/>
                  </a:lnTo>
                  <a:lnTo>
                    <a:pt x="202120" y="14631"/>
                  </a:lnTo>
                  <a:lnTo>
                    <a:pt x="189688" y="17895"/>
                  </a:lnTo>
                  <a:lnTo>
                    <a:pt x="177273" y="21239"/>
                  </a:lnTo>
                  <a:lnTo>
                    <a:pt x="164641" y="24633"/>
                  </a:lnTo>
                  <a:lnTo>
                    <a:pt x="152333" y="27908"/>
                  </a:lnTo>
                  <a:lnTo>
                    <a:pt x="140356" y="31075"/>
                  </a:lnTo>
                  <a:lnTo>
                    <a:pt x="127654" y="34412"/>
                  </a:lnTo>
                  <a:lnTo>
                    <a:pt x="112202" y="384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884393" y="93933"/>
            <a:ext cx="8064831" cy="1011560"/>
            <a:chOff x="884393" y="93933"/>
            <a:chExt cx="8064831" cy="1011560"/>
          </a:xfrm>
        </p:grpSpPr>
        <p:sp>
          <p:nvSpPr>
            <p:cNvPr id="5" name="Freeform 4"/>
            <p:cNvSpPr/>
            <p:nvPr/>
          </p:nvSpPr>
          <p:spPr>
            <a:xfrm>
              <a:off x="884393" y="262988"/>
              <a:ext cx="284271" cy="568764"/>
            </a:xfrm>
            <a:custGeom>
              <a:avLst/>
              <a:gdLst/>
              <a:ahLst/>
              <a:cxnLst/>
              <a:rect l="0" t="0" r="0" b="0"/>
              <a:pathLst>
                <a:path w="284271" h="568764">
                  <a:moveTo>
                    <a:pt x="0" y="452949"/>
                  </a:moveTo>
                  <a:lnTo>
                    <a:pt x="5801" y="444148"/>
                  </a:lnTo>
                  <a:lnTo>
                    <a:pt x="10725" y="435801"/>
                  </a:lnTo>
                  <a:lnTo>
                    <a:pt x="15228" y="427093"/>
                  </a:lnTo>
                  <a:lnTo>
                    <a:pt x="19449" y="417627"/>
                  </a:lnTo>
                  <a:lnTo>
                    <a:pt x="23462" y="406835"/>
                  </a:lnTo>
                  <a:lnTo>
                    <a:pt x="27324" y="394537"/>
                  </a:lnTo>
                  <a:lnTo>
                    <a:pt x="31076" y="380872"/>
                  </a:lnTo>
                  <a:lnTo>
                    <a:pt x="34752" y="366105"/>
                  </a:lnTo>
                  <a:lnTo>
                    <a:pt x="38374" y="350506"/>
                  </a:lnTo>
                  <a:lnTo>
                    <a:pt x="41959" y="334305"/>
                  </a:lnTo>
                  <a:lnTo>
                    <a:pt x="45520" y="317679"/>
                  </a:lnTo>
                  <a:lnTo>
                    <a:pt x="49064" y="300752"/>
                  </a:lnTo>
                  <a:lnTo>
                    <a:pt x="52596" y="283455"/>
                  </a:lnTo>
                  <a:lnTo>
                    <a:pt x="56121" y="265543"/>
                  </a:lnTo>
                  <a:lnTo>
                    <a:pt x="59637" y="246938"/>
                  </a:lnTo>
                  <a:lnTo>
                    <a:pt x="62980" y="227866"/>
                  </a:lnTo>
                  <a:lnTo>
                    <a:pt x="65846" y="208756"/>
                  </a:lnTo>
                  <a:lnTo>
                    <a:pt x="68105" y="189867"/>
                  </a:lnTo>
                  <a:lnTo>
                    <a:pt x="69791" y="171438"/>
                  </a:lnTo>
                  <a:lnTo>
                    <a:pt x="71006" y="153757"/>
                  </a:lnTo>
                  <a:lnTo>
                    <a:pt x="71865" y="136906"/>
                  </a:lnTo>
                  <a:lnTo>
                    <a:pt x="72629" y="120963"/>
                  </a:lnTo>
                  <a:lnTo>
                    <a:pt x="73683" y="106089"/>
                  </a:lnTo>
                  <a:lnTo>
                    <a:pt x="75224" y="92318"/>
                  </a:lnTo>
                  <a:lnTo>
                    <a:pt x="77672" y="81415"/>
                  </a:lnTo>
                  <a:lnTo>
                    <a:pt x="81069" y="76373"/>
                  </a:lnTo>
                  <a:lnTo>
                    <a:pt x="84454" y="77380"/>
                  </a:lnTo>
                  <a:lnTo>
                    <a:pt x="87299" y="82892"/>
                  </a:lnTo>
                  <a:lnTo>
                    <a:pt x="89502" y="91394"/>
                  </a:lnTo>
                  <a:lnTo>
                    <a:pt x="91459" y="101497"/>
                  </a:lnTo>
                  <a:lnTo>
                    <a:pt x="93902" y="111896"/>
                  </a:lnTo>
                  <a:lnTo>
                    <a:pt x="97209" y="121897"/>
                  </a:lnTo>
                  <a:lnTo>
                    <a:pt x="101411" y="131446"/>
                  </a:lnTo>
                  <a:lnTo>
                    <a:pt x="106381" y="140872"/>
                  </a:lnTo>
                  <a:lnTo>
                    <a:pt x="111957" y="150391"/>
                  </a:lnTo>
                  <a:lnTo>
                    <a:pt x="118312" y="159434"/>
                  </a:lnTo>
                  <a:lnTo>
                    <a:pt x="125933" y="166772"/>
                  </a:lnTo>
                  <a:lnTo>
                    <a:pt x="134976" y="171851"/>
                  </a:lnTo>
                  <a:lnTo>
                    <a:pt x="144980" y="174600"/>
                  </a:lnTo>
                  <a:lnTo>
                    <a:pt x="155080" y="175082"/>
                  </a:lnTo>
                  <a:lnTo>
                    <a:pt x="164759" y="173584"/>
                  </a:lnTo>
                  <a:lnTo>
                    <a:pt x="173866" y="170342"/>
                  </a:lnTo>
                  <a:lnTo>
                    <a:pt x="182436" y="165441"/>
                  </a:lnTo>
                  <a:lnTo>
                    <a:pt x="190563" y="159075"/>
                  </a:lnTo>
                  <a:lnTo>
                    <a:pt x="198190" y="151363"/>
                  </a:lnTo>
                  <a:lnTo>
                    <a:pt x="205100" y="142286"/>
                  </a:lnTo>
                  <a:lnTo>
                    <a:pt x="211240" y="131957"/>
                  </a:lnTo>
                  <a:lnTo>
                    <a:pt x="216857" y="120597"/>
                  </a:lnTo>
                  <a:lnTo>
                    <a:pt x="222397" y="108448"/>
                  </a:lnTo>
                  <a:lnTo>
                    <a:pt x="228123" y="95720"/>
                  </a:lnTo>
                  <a:lnTo>
                    <a:pt x="233953" y="82581"/>
                  </a:lnTo>
                  <a:lnTo>
                    <a:pt x="239567" y="69154"/>
                  </a:lnTo>
                  <a:lnTo>
                    <a:pt x="244789" y="55530"/>
                  </a:lnTo>
                  <a:lnTo>
                    <a:pt x="249600" y="41771"/>
                  </a:lnTo>
                  <a:lnTo>
                    <a:pt x="254059" y="27921"/>
                  </a:lnTo>
                  <a:lnTo>
                    <a:pt x="258247" y="14095"/>
                  </a:lnTo>
                  <a:lnTo>
                    <a:pt x="262441" y="3384"/>
                  </a:lnTo>
                  <a:lnTo>
                    <a:pt x="266355" y="0"/>
                  </a:lnTo>
                  <a:lnTo>
                    <a:pt x="269139" y="3331"/>
                  </a:lnTo>
                  <a:lnTo>
                    <a:pt x="270889" y="11460"/>
                  </a:lnTo>
                  <a:lnTo>
                    <a:pt x="271789" y="22470"/>
                  </a:lnTo>
                  <a:lnTo>
                    <a:pt x="271796" y="34642"/>
                  </a:lnTo>
                  <a:lnTo>
                    <a:pt x="270953" y="47005"/>
                  </a:lnTo>
                  <a:lnTo>
                    <a:pt x="269554" y="59639"/>
                  </a:lnTo>
                  <a:lnTo>
                    <a:pt x="268067" y="73358"/>
                  </a:lnTo>
                  <a:lnTo>
                    <a:pt x="266772" y="88561"/>
                  </a:lnTo>
                  <a:lnTo>
                    <a:pt x="265920" y="104882"/>
                  </a:lnTo>
                  <a:lnTo>
                    <a:pt x="265804" y="121467"/>
                  </a:lnTo>
                  <a:lnTo>
                    <a:pt x="266503" y="137777"/>
                  </a:lnTo>
                  <a:lnTo>
                    <a:pt x="267769" y="153629"/>
                  </a:lnTo>
                  <a:lnTo>
                    <a:pt x="269150" y="169027"/>
                  </a:lnTo>
                  <a:lnTo>
                    <a:pt x="270366" y="184041"/>
                  </a:lnTo>
                  <a:lnTo>
                    <a:pt x="271162" y="198598"/>
                  </a:lnTo>
                  <a:lnTo>
                    <a:pt x="271237" y="212466"/>
                  </a:lnTo>
                  <a:lnTo>
                    <a:pt x="270510" y="225584"/>
                  </a:lnTo>
                  <a:lnTo>
                    <a:pt x="269224" y="238193"/>
                  </a:lnTo>
                  <a:lnTo>
                    <a:pt x="267830" y="250734"/>
                  </a:lnTo>
                  <a:lnTo>
                    <a:pt x="266601" y="263471"/>
                  </a:lnTo>
                  <a:lnTo>
                    <a:pt x="265627" y="276484"/>
                  </a:lnTo>
                  <a:lnTo>
                    <a:pt x="264899" y="289760"/>
                  </a:lnTo>
                  <a:lnTo>
                    <a:pt x="264375" y="303264"/>
                  </a:lnTo>
                  <a:lnTo>
                    <a:pt x="264006" y="317436"/>
                  </a:lnTo>
                  <a:lnTo>
                    <a:pt x="263751" y="333154"/>
                  </a:lnTo>
                  <a:lnTo>
                    <a:pt x="263576" y="350765"/>
                  </a:lnTo>
                  <a:lnTo>
                    <a:pt x="263457" y="369983"/>
                  </a:lnTo>
                  <a:lnTo>
                    <a:pt x="263377" y="390179"/>
                  </a:lnTo>
                  <a:lnTo>
                    <a:pt x="263327" y="410866"/>
                  </a:lnTo>
                  <a:lnTo>
                    <a:pt x="263464" y="431450"/>
                  </a:lnTo>
                  <a:lnTo>
                    <a:pt x="264088" y="451183"/>
                  </a:lnTo>
                  <a:lnTo>
                    <a:pt x="265325" y="469739"/>
                  </a:lnTo>
                  <a:lnTo>
                    <a:pt x="267139" y="486994"/>
                  </a:lnTo>
                  <a:lnTo>
                    <a:pt x="269428" y="502830"/>
                  </a:lnTo>
                  <a:lnTo>
                    <a:pt x="272075" y="517326"/>
                  </a:lnTo>
                  <a:lnTo>
                    <a:pt x="274828" y="530258"/>
                  </a:lnTo>
                  <a:lnTo>
                    <a:pt x="277581" y="542282"/>
                  </a:lnTo>
                  <a:lnTo>
                    <a:pt x="280571" y="554458"/>
                  </a:lnTo>
                  <a:lnTo>
                    <a:pt x="284270" y="5687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63419" y="579067"/>
              <a:ext cx="63172" cy="136871"/>
            </a:xfrm>
            <a:custGeom>
              <a:avLst/>
              <a:gdLst/>
              <a:ahLst/>
              <a:cxnLst/>
              <a:rect l="0" t="0" r="0" b="0"/>
              <a:pathLst>
                <a:path w="63172" h="136871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47"/>
                  </a:lnTo>
                  <a:lnTo>
                    <a:pt x="11656" y="34968"/>
                  </a:lnTo>
                  <a:lnTo>
                    <a:pt x="14821" y="44463"/>
                  </a:lnTo>
                  <a:lnTo>
                    <a:pt x="18090" y="54255"/>
                  </a:lnTo>
                  <a:lnTo>
                    <a:pt x="21601" y="64269"/>
                  </a:lnTo>
                  <a:lnTo>
                    <a:pt x="25640" y="74442"/>
                  </a:lnTo>
                  <a:lnTo>
                    <a:pt x="30318" y="84720"/>
                  </a:lnTo>
                  <a:lnTo>
                    <a:pt x="35475" y="94803"/>
                  </a:lnTo>
                  <a:lnTo>
                    <a:pt x="41385" y="105251"/>
                  </a:lnTo>
                  <a:lnTo>
                    <a:pt x="49687" y="118096"/>
                  </a:lnTo>
                  <a:lnTo>
                    <a:pt x="63171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10777" y="515896"/>
              <a:ext cx="210571" cy="589597"/>
            </a:xfrm>
            <a:custGeom>
              <a:avLst/>
              <a:gdLst/>
              <a:ahLst/>
              <a:cxnLst/>
              <a:rect l="0" t="0" r="0" b="0"/>
              <a:pathLst>
                <a:path w="210571" h="589597">
                  <a:moveTo>
                    <a:pt x="210570" y="0"/>
                  </a:moveTo>
                  <a:lnTo>
                    <a:pt x="207636" y="8801"/>
                  </a:lnTo>
                  <a:lnTo>
                    <a:pt x="204854" y="17148"/>
                  </a:lnTo>
                  <a:lnTo>
                    <a:pt x="201954" y="25856"/>
                  </a:lnTo>
                  <a:lnTo>
                    <a:pt x="198914" y="35322"/>
                  </a:lnTo>
                  <a:lnTo>
                    <a:pt x="195749" y="46114"/>
                  </a:lnTo>
                  <a:lnTo>
                    <a:pt x="192485" y="58403"/>
                  </a:lnTo>
                  <a:lnTo>
                    <a:pt x="189147" y="71723"/>
                  </a:lnTo>
                  <a:lnTo>
                    <a:pt x="185756" y="85193"/>
                  </a:lnTo>
                  <a:lnTo>
                    <a:pt x="182322" y="98294"/>
                  </a:lnTo>
                  <a:lnTo>
                    <a:pt x="178695" y="111190"/>
                  </a:lnTo>
                  <a:lnTo>
                    <a:pt x="174574" y="124520"/>
                  </a:lnTo>
                  <a:lnTo>
                    <a:pt x="169840" y="138627"/>
                  </a:lnTo>
                  <a:lnTo>
                    <a:pt x="164695" y="153221"/>
                  </a:lnTo>
                  <a:lnTo>
                    <a:pt x="159548" y="167571"/>
                  </a:lnTo>
                  <a:lnTo>
                    <a:pt x="154644" y="181265"/>
                  </a:lnTo>
                  <a:lnTo>
                    <a:pt x="150046" y="194224"/>
                  </a:lnTo>
                  <a:lnTo>
                    <a:pt x="145732" y="206533"/>
                  </a:lnTo>
                  <a:lnTo>
                    <a:pt x="141642" y="218334"/>
                  </a:lnTo>
                  <a:lnTo>
                    <a:pt x="137557" y="229920"/>
                  </a:lnTo>
                  <a:lnTo>
                    <a:pt x="133120" y="241706"/>
                  </a:lnTo>
                  <a:lnTo>
                    <a:pt x="128167" y="253913"/>
                  </a:lnTo>
                  <a:lnTo>
                    <a:pt x="122703" y="266894"/>
                  </a:lnTo>
                  <a:lnTo>
                    <a:pt x="116809" y="281206"/>
                  </a:lnTo>
                  <a:lnTo>
                    <a:pt x="110585" y="297011"/>
                  </a:lnTo>
                  <a:lnTo>
                    <a:pt x="104118" y="313677"/>
                  </a:lnTo>
                  <a:lnTo>
                    <a:pt x="97477" y="330015"/>
                  </a:lnTo>
                  <a:lnTo>
                    <a:pt x="90720" y="345368"/>
                  </a:lnTo>
                  <a:lnTo>
                    <a:pt x="84049" y="359606"/>
                  </a:lnTo>
                  <a:lnTo>
                    <a:pt x="77795" y="372855"/>
                  </a:lnTo>
                  <a:lnTo>
                    <a:pt x="72109" y="385321"/>
                  </a:lnTo>
                  <a:lnTo>
                    <a:pt x="66968" y="397201"/>
                  </a:lnTo>
                  <a:lnTo>
                    <a:pt x="62281" y="408661"/>
                  </a:lnTo>
                  <a:lnTo>
                    <a:pt x="57942" y="419825"/>
                  </a:lnTo>
                  <a:lnTo>
                    <a:pt x="53857" y="430785"/>
                  </a:lnTo>
                  <a:lnTo>
                    <a:pt x="49953" y="441604"/>
                  </a:lnTo>
                  <a:lnTo>
                    <a:pt x="46175" y="452329"/>
                  </a:lnTo>
                  <a:lnTo>
                    <a:pt x="42484" y="462989"/>
                  </a:lnTo>
                  <a:lnTo>
                    <a:pt x="38853" y="473605"/>
                  </a:lnTo>
                  <a:lnTo>
                    <a:pt x="35261" y="484197"/>
                  </a:lnTo>
                  <a:lnTo>
                    <a:pt x="31696" y="494938"/>
                  </a:lnTo>
                  <a:lnTo>
                    <a:pt x="28150" y="506141"/>
                  </a:lnTo>
                  <a:lnTo>
                    <a:pt x="24616" y="517931"/>
                  </a:lnTo>
                  <a:lnTo>
                    <a:pt x="21049" y="530054"/>
                  </a:lnTo>
                  <a:lnTo>
                    <a:pt x="16909" y="543368"/>
                  </a:lnTo>
                  <a:lnTo>
                    <a:pt x="10716" y="561279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51982" y="196013"/>
              <a:ext cx="195791" cy="551511"/>
            </a:xfrm>
            <a:custGeom>
              <a:avLst/>
              <a:gdLst/>
              <a:ahLst/>
              <a:cxnLst/>
              <a:rect l="0" t="0" r="0" b="0"/>
              <a:pathLst>
                <a:path w="195791" h="551511">
                  <a:moveTo>
                    <a:pt x="69448" y="551510"/>
                  </a:moveTo>
                  <a:lnTo>
                    <a:pt x="69381" y="539775"/>
                  </a:lnTo>
                  <a:lnTo>
                    <a:pt x="68740" y="528646"/>
                  </a:lnTo>
                  <a:lnTo>
                    <a:pt x="67448" y="517048"/>
                  </a:lnTo>
                  <a:lnTo>
                    <a:pt x="65761" y="504886"/>
                  </a:lnTo>
                  <a:lnTo>
                    <a:pt x="64093" y="492226"/>
                  </a:lnTo>
                  <a:lnTo>
                    <a:pt x="62676" y="479166"/>
                  </a:lnTo>
                  <a:lnTo>
                    <a:pt x="61404" y="465641"/>
                  </a:lnTo>
                  <a:lnTo>
                    <a:pt x="59946" y="451428"/>
                  </a:lnTo>
                  <a:lnTo>
                    <a:pt x="58118" y="436464"/>
                  </a:lnTo>
                  <a:lnTo>
                    <a:pt x="56059" y="420992"/>
                  </a:lnTo>
                  <a:lnTo>
                    <a:pt x="54131" y="405454"/>
                  </a:lnTo>
                  <a:lnTo>
                    <a:pt x="52533" y="390108"/>
                  </a:lnTo>
                  <a:lnTo>
                    <a:pt x="51137" y="374871"/>
                  </a:lnTo>
                  <a:lnTo>
                    <a:pt x="49593" y="359421"/>
                  </a:lnTo>
                  <a:lnTo>
                    <a:pt x="47703" y="343582"/>
                  </a:lnTo>
                  <a:lnTo>
                    <a:pt x="45433" y="327333"/>
                  </a:lnTo>
                  <a:lnTo>
                    <a:pt x="42830" y="310733"/>
                  </a:lnTo>
                  <a:lnTo>
                    <a:pt x="39965" y="293857"/>
                  </a:lnTo>
                  <a:lnTo>
                    <a:pt x="36905" y="276776"/>
                  </a:lnTo>
                  <a:lnTo>
                    <a:pt x="33705" y="259550"/>
                  </a:lnTo>
                  <a:lnTo>
                    <a:pt x="30407" y="242226"/>
                  </a:lnTo>
                  <a:lnTo>
                    <a:pt x="27040" y="225000"/>
                  </a:lnTo>
                  <a:lnTo>
                    <a:pt x="23628" y="208201"/>
                  </a:lnTo>
                  <a:lnTo>
                    <a:pt x="20183" y="191974"/>
                  </a:lnTo>
                  <a:lnTo>
                    <a:pt x="16717" y="176297"/>
                  </a:lnTo>
                  <a:lnTo>
                    <a:pt x="13237" y="161077"/>
                  </a:lnTo>
                  <a:lnTo>
                    <a:pt x="9751" y="146205"/>
                  </a:lnTo>
                  <a:lnTo>
                    <a:pt x="6428" y="131590"/>
                  </a:lnTo>
                  <a:lnTo>
                    <a:pt x="3575" y="117156"/>
                  </a:lnTo>
                  <a:lnTo>
                    <a:pt x="1334" y="102853"/>
                  </a:lnTo>
                  <a:lnTo>
                    <a:pt x="0" y="88806"/>
                  </a:lnTo>
                  <a:lnTo>
                    <a:pt x="86" y="75293"/>
                  </a:lnTo>
                  <a:lnTo>
                    <a:pt x="1746" y="62430"/>
                  </a:lnTo>
                  <a:lnTo>
                    <a:pt x="4979" y="50335"/>
                  </a:lnTo>
                  <a:lnTo>
                    <a:pt x="9816" y="39205"/>
                  </a:lnTo>
                  <a:lnTo>
                    <a:pt x="16111" y="29061"/>
                  </a:lnTo>
                  <a:lnTo>
                    <a:pt x="23760" y="20096"/>
                  </a:lnTo>
                  <a:lnTo>
                    <a:pt x="32789" y="12744"/>
                  </a:lnTo>
                  <a:lnTo>
                    <a:pt x="43082" y="7100"/>
                  </a:lnTo>
                  <a:lnTo>
                    <a:pt x="54416" y="3123"/>
                  </a:lnTo>
                  <a:lnTo>
                    <a:pt x="66547" y="811"/>
                  </a:lnTo>
                  <a:lnTo>
                    <a:pt x="79258" y="0"/>
                  </a:lnTo>
                  <a:lnTo>
                    <a:pt x="92216" y="572"/>
                  </a:lnTo>
                  <a:lnTo>
                    <a:pt x="104988" y="2543"/>
                  </a:lnTo>
                  <a:lnTo>
                    <a:pt x="117351" y="5791"/>
                  </a:lnTo>
                  <a:lnTo>
                    <a:pt x="129108" y="10088"/>
                  </a:lnTo>
                  <a:lnTo>
                    <a:pt x="140012" y="15189"/>
                  </a:lnTo>
                  <a:lnTo>
                    <a:pt x="150010" y="20868"/>
                  </a:lnTo>
                  <a:lnTo>
                    <a:pt x="159104" y="26652"/>
                  </a:lnTo>
                  <a:lnTo>
                    <a:pt x="168257" y="32380"/>
                  </a:lnTo>
                  <a:lnTo>
                    <a:pt x="179392" y="38553"/>
                  </a:lnTo>
                  <a:lnTo>
                    <a:pt x="195790" y="461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95088" y="558010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201634" y="2867"/>
                  </a:lnTo>
                  <a:lnTo>
                    <a:pt x="192007" y="5009"/>
                  </a:lnTo>
                  <a:lnTo>
                    <a:pt x="180715" y="6612"/>
                  </a:lnTo>
                  <a:lnTo>
                    <a:pt x="167875" y="7792"/>
                  </a:lnTo>
                  <a:lnTo>
                    <a:pt x="153747" y="8641"/>
                  </a:lnTo>
                  <a:lnTo>
                    <a:pt x="138631" y="9243"/>
                  </a:lnTo>
                  <a:lnTo>
                    <a:pt x="123115" y="9830"/>
                  </a:lnTo>
                  <a:lnTo>
                    <a:pt x="108024" y="10763"/>
                  </a:lnTo>
                  <a:lnTo>
                    <a:pt x="93769" y="12205"/>
                  </a:lnTo>
                  <a:lnTo>
                    <a:pt x="80235" y="13988"/>
                  </a:lnTo>
                  <a:lnTo>
                    <a:pt x="66993" y="15725"/>
                  </a:lnTo>
                  <a:lnTo>
                    <a:pt x="53766" y="17187"/>
                  </a:lnTo>
                  <a:lnTo>
                    <a:pt x="41037" y="18322"/>
                  </a:lnTo>
                  <a:lnTo>
                    <a:pt x="28722" y="19281"/>
                  </a:lnTo>
                  <a:lnTo>
                    <a:pt x="15735" y="2014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62258" y="536953"/>
              <a:ext cx="101328" cy="179558"/>
            </a:xfrm>
            <a:custGeom>
              <a:avLst/>
              <a:gdLst/>
              <a:ahLst/>
              <a:cxnLst/>
              <a:rect l="0" t="0" r="0" b="0"/>
              <a:pathLst>
                <a:path w="101328" h="179558">
                  <a:moveTo>
                    <a:pt x="17099" y="94756"/>
                  </a:moveTo>
                  <a:lnTo>
                    <a:pt x="17166" y="106492"/>
                  </a:lnTo>
                  <a:lnTo>
                    <a:pt x="17806" y="117620"/>
                  </a:lnTo>
                  <a:lnTo>
                    <a:pt x="19103" y="129219"/>
                  </a:lnTo>
                  <a:lnTo>
                    <a:pt x="20963" y="141380"/>
                  </a:lnTo>
                  <a:lnTo>
                    <a:pt x="23279" y="154040"/>
                  </a:lnTo>
                  <a:lnTo>
                    <a:pt x="25898" y="167001"/>
                  </a:lnTo>
                  <a:lnTo>
                    <a:pt x="27048" y="176819"/>
                  </a:lnTo>
                  <a:lnTo>
                    <a:pt x="25060" y="179557"/>
                  </a:lnTo>
                  <a:lnTo>
                    <a:pt x="21356" y="176654"/>
                  </a:lnTo>
                  <a:lnTo>
                    <a:pt x="17073" y="169591"/>
                  </a:lnTo>
                  <a:lnTo>
                    <a:pt x="12727" y="159440"/>
                  </a:lnTo>
                  <a:lnTo>
                    <a:pt x="8667" y="147203"/>
                  </a:lnTo>
                  <a:lnTo>
                    <a:pt x="5244" y="133834"/>
                  </a:lnTo>
                  <a:lnTo>
                    <a:pt x="2578" y="119951"/>
                  </a:lnTo>
                  <a:lnTo>
                    <a:pt x="771" y="106031"/>
                  </a:lnTo>
                  <a:lnTo>
                    <a:pt x="0" y="92528"/>
                  </a:lnTo>
                  <a:lnTo>
                    <a:pt x="267" y="79634"/>
                  </a:lnTo>
                  <a:lnTo>
                    <a:pt x="1749" y="67499"/>
                  </a:lnTo>
                  <a:lnTo>
                    <a:pt x="4871" y="56333"/>
                  </a:lnTo>
                  <a:lnTo>
                    <a:pt x="9714" y="46155"/>
                  </a:lnTo>
                  <a:lnTo>
                    <a:pt x="16067" y="36996"/>
                  </a:lnTo>
                  <a:lnTo>
                    <a:pt x="23619" y="28981"/>
                  </a:lnTo>
                  <a:lnTo>
                    <a:pt x="32068" y="22073"/>
                  </a:lnTo>
                  <a:lnTo>
                    <a:pt x="41283" y="16245"/>
                  </a:lnTo>
                  <a:lnTo>
                    <a:pt x="52525" y="10997"/>
                  </a:lnTo>
                  <a:lnTo>
                    <a:pt x="70129" y="5864"/>
                  </a:lnTo>
                  <a:lnTo>
                    <a:pt x="1013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74791" y="589595"/>
              <a:ext cx="15137" cy="126343"/>
            </a:xfrm>
            <a:custGeom>
              <a:avLst/>
              <a:gdLst/>
              <a:ahLst/>
              <a:cxnLst/>
              <a:rect l="0" t="0" r="0" b="0"/>
              <a:pathLst>
                <a:path w="15137" h="126343">
                  <a:moveTo>
                    <a:pt x="4608" y="0"/>
                  </a:moveTo>
                  <a:lnTo>
                    <a:pt x="1808" y="11736"/>
                  </a:lnTo>
                  <a:lnTo>
                    <a:pt x="306" y="22864"/>
                  </a:lnTo>
                  <a:lnTo>
                    <a:pt x="0" y="34458"/>
                  </a:lnTo>
                  <a:lnTo>
                    <a:pt x="679" y="46446"/>
                  </a:lnTo>
                  <a:lnTo>
                    <a:pt x="2147" y="58458"/>
                  </a:lnTo>
                  <a:lnTo>
                    <a:pt x="4211" y="70252"/>
                  </a:lnTo>
                  <a:lnTo>
                    <a:pt x="6558" y="81501"/>
                  </a:lnTo>
                  <a:lnTo>
                    <a:pt x="8986" y="92926"/>
                  </a:lnTo>
                  <a:lnTo>
                    <a:pt x="11705" y="106648"/>
                  </a:lnTo>
                  <a:lnTo>
                    <a:pt x="15136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58342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63626" y="514965"/>
              <a:ext cx="115815" cy="191885"/>
            </a:xfrm>
            <a:custGeom>
              <a:avLst/>
              <a:gdLst/>
              <a:ahLst/>
              <a:cxnLst/>
              <a:rect l="0" t="0" r="0" b="0"/>
              <a:pathLst>
                <a:path w="115815" h="191885">
                  <a:moveTo>
                    <a:pt x="0" y="43045"/>
                  </a:moveTo>
                  <a:lnTo>
                    <a:pt x="5935" y="48845"/>
                  </a:lnTo>
                  <a:lnTo>
                    <a:pt x="12139" y="53770"/>
                  </a:lnTo>
                  <a:lnTo>
                    <a:pt x="19240" y="58268"/>
                  </a:lnTo>
                  <a:lnTo>
                    <a:pt x="27353" y="62316"/>
                  </a:lnTo>
                  <a:lnTo>
                    <a:pt x="36648" y="65681"/>
                  </a:lnTo>
                  <a:lnTo>
                    <a:pt x="47087" y="68280"/>
                  </a:lnTo>
                  <a:lnTo>
                    <a:pt x="58166" y="69861"/>
                  </a:lnTo>
                  <a:lnTo>
                    <a:pt x="69056" y="69944"/>
                  </a:lnTo>
                  <a:lnTo>
                    <a:pt x="79294" y="68399"/>
                  </a:lnTo>
                  <a:lnTo>
                    <a:pt x="88622" y="65242"/>
                  </a:lnTo>
                  <a:lnTo>
                    <a:pt x="96814" y="60457"/>
                  </a:lnTo>
                  <a:lnTo>
                    <a:pt x="103859" y="54206"/>
                  </a:lnTo>
                  <a:lnTo>
                    <a:pt x="109268" y="46926"/>
                  </a:lnTo>
                  <a:lnTo>
                    <a:pt x="112021" y="39210"/>
                  </a:lnTo>
                  <a:lnTo>
                    <a:pt x="111797" y="31438"/>
                  </a:lnTo>
                  <a:lnTo>
                    <a:pt x="108885" y="23935"/>
                  </a:lnTo>
                  <a:lnTo>
                    <a:pt x="103809" y="17050"/>
                  </a:lnTo>
                  <a:lnTo>
                    <a:pt x="97101" y="10912"/>
                  </a:lnTo>
                  <a:lnTo>
                    <a:pt x="89211" y="5791"/>
                  </a:lnTo>
                  <a:lnTo>
                    <a:pt x="80488" y="2174"/>
                  </a:lnTo>
                  <a:lnTo>
                    <a:pt x="71189" y="194"/>
                  </a:lnTo>
                  <a:lnTo>
                    <a:pt x="61661" y="0"/>
                  </a:lnTo>
                  <a:lnTo>
                    <a:pt x="52338" y="1914"/>
                  </a:lnTo>
                  <a:lnTo>
                    <a:pt x="43442" y="5906"/>
                  </a:lnTo>
                  <a:lnTo>
                    <a:pt x="35163" y="11670"/>
                  </a:lnTo>
                  <a:lnTo>
                    <a:pt x="27747" y="18819"/>
                  </a:lnTo>
                  <a:lnTo>
                    <a:pt x="21244" y="26997"/>
                  </a:lnTo>
                  <a:lnTo>
                    <a:pt x="15707" y="36079"/>
                  </a:lnTo>
                  <a:lnTo>
                    <a:pt x="11278" y="46151"/>
                  </a:lnTo>
                  <a:lnTo>
                    <a:pt x="7931" y="57180"/>
                  </a:lnTo>
                  <a:lnTo>
                    <a:pt x="5665" y="68856"/>
                  </a:lnTo>
                  <a:lnTo>
                    <a:pt x="4584" y="80693"/>
                  </a:lnTo>
                  <a:lnTo>
                    <a:pt x="4634" y="92397"/>
                  </a:lnTo>
                  <a:lnTo>
                    <a:pt x="5633" y="103865"/>
                  </a:lnTo>
                  <a:lnTo>
                    <a:pt x="7365" y="115100"/>
                  </a:lnTo>
                  <a:lnTo>
                    <a:pt x="9649" y="126134"/>
                  </a:lnTo>
                  <a:lnTo>
                    <a:pt x="12655" y="136849"/>
                  </a:lnTo>
                  <a:lnTo>
                    <a:pt x="16883" y="146978"/>
                  </a:lnTo>
                  <a:lnTo>
                    <a:pt x="22507" y="156419"/>
                  </a:lnTo>
                  <a:lnTo>
                    <a:pt x="29403" y="165066"/>
                  </a:lnTo>
                  <a:lnTo>
                    <a:pt x="37329" y="172728"/>
                  </a:lnTo>
                  <a:lnTo>
                    <a:pt x="46031" y="179391"/>
                  </a:lnTo>
                  <a:lnTo>
                    <a:pt x="55297" y="184866"/>
                  </a:lnTo>
                  <a:lnTo>
                    <a:pt x="64963" y="188720"/>
                  </a:lnTo>
                  <a:lnTo>
                    <a:pt x="74891" y="190873"/>
                  </a:lnTo>
                  <a:lnTo>
                    <a:pt x="84540" y="191689"/>
                  </a:lnTo>
                  <a:lnTo>
                    <a:pt x="93904" y="191884"/>
                  </a:lnTo>
                  <a:lnTo>
                    <a:pt x="103804" y="191478"/>
                  </a:lnTo>
                  <a:lnTo>
                    <a:pt x="115814" y="1904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33285" y="551624"/>
              <a:ext cx="146198" cy="143257"/>
            </a:xfrm>
            <a:custGeom>
              <a:avLst/>
              <a:gdLst/>
              <a:ahLst/>
              <a:cxnLst/>
              <a:rect l="0" t="0" r="0" b="0"/>
              <a:pathLst>
                <a:path w="146198" h="143257">
                  <a:moveTo>
                    <a:pt x="9326" y="69557"/>
                  </a:moveTo>
                  <a:lnTo>
                    <a:pt x="6526" y="78358"/>
                  </a:lnTo>
                  <a:lnTo>
                    <a:pt x="5025" y="86705"/>
                  </a:lnTo>
                  <a:lnTo>
                    <a:pt x="4714" y="95408"/>
                  </a:lnTo>
                  <a:lnTo>
                    <a:pt x="5220" y="104702"/>
                  </a:lnTo>
                  <a:lnTo>
                    <a:pt x="6039" y="114845"/>
                  </a:lnTo>
                  <a:lnTo>
                    <a:pt x="6853" y="125792"/>
                  </a:lnTo>
                  <a:lnTo>
                    <a:pt x="7431" y="133988"/>
                  </a:lnTo>
                  <a:lnTo>
                    <a:pt x="7436" y="135435"/>
                  </a:lnTo>
                  <a:lnTo>
                    <a:pt x="6627" y="132009"/>
                  </a:lnTo>
                  <a:lnTo>
                    <a:pt x="5236" y="125382"/>
                  </a:lnTo>
                  <a:lnTo>
                    <a:pt x="3737" y="116137"/>
                  </a:lnTo>
                  <a:lnTo>
                    <a:pt x="2420" y="104700"/>
                  </a:lnTo>
                  <a:lnTo>
                    <a:pt x="1378" y="91693"/>
                  </a:lnTo>
                  <a:lnTo>
                    <a:pt x="599" y="77856"/>
                  </a:lnTo>
                  <a:lnTo>
                    <a:pt x="48" y="63686"/>
                  </a:lnTo>
                  <a:lnTo>
                    <a:pt x="0" y="49757"/>
                  </a:lnTo>
                  <a:lnTo>
                    <a:pt x="1024" y="36786"/>
                  </a:lnTo>
                  <a:lnTo>
                    <a:pt x="3348" y="25079"/>
                  </a:lnTo>
                  <a:lnTo>
                    <a:pt x="7045" y="15066"/>
                  </a:lnTo>
                  <a:lnTo>
                    <a:pt x="12201" y="7462"/>
                  </a:lnTo>
                  <a:lnTo>
                    <a:pt x="18708" y="2431"/>
                  </a:lnTo>
                  <a:lnTo>
                    <a:pt x="26331" y="0"/>
                  </a:lnTo>
                  <a:lnTo>
                    <a:pt x="34811" y="322"/>
                  </a:lnTo>
                  <a:lnTo>
                    <a:pt x="43913" y="3198"/>
                  </a:lnTo>
                  <a:lnTo>
                    <a:pt x="53293" y="8023"/>
                  </a:lnTo>
                  <a:lnTo>
                    <a:pt x="62510" y="14000"/>
                  </a:lnTo>
                  <a:lnTo>
                    <a:pt x="71336" y="20566"/>
                  </a:lnTo>
                  <a:lnTo>
                    <a:pt x="79736" y="27410"/>
                  </a:lnTo>
                  <a:lnTo>
                    <a:pt x="87765" y="34377"/>
                  </a:lnTo>
                  <a:lnTo>
                    <a:pt x="95496" y="41398"/>
                  </a:lnTo>
                  <a:lnTo>
                    <a:pt x="102842" y="48603"/>
                  </a:lnTo>
                  <a:lnTo>
                    <a:pt x="109557" y="56288"/>
                  </a:lnTo>
                  <a:lnTo>
                    <a:pt x="115557" y="64575"/>
                  </a:lnTo>
                  <a:lnTo>
                    <a:pt x="120910" y="73432"/>
                  </a:lnTo>
                  <a:lnTo>
                    <a:pt x="125739" y="82756"/>
                  </a:lnTo>
                  <a:lnTo>
                    <a:pt x="130170" y="92429"/>
                  </a:lnTo>
                  <a:lnTo>
                    <a:pt x="134160" y="102089"/>
                  </a:lnTo>
                  <a:lnTo>
                    <a:pt x="137892" y="112199"/>
                  </a:lnTo>
                  <a:lnTo>
                    <a:pt x="141699" y="124762"/>
                  </a:lnTo>
                  <a:lnTo>
                    <a:pt x="146197" y="1432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35974" y="288601"/>
              <a:ext cx="143550" cy="426762"/>
            </a:xfrm>
            <a:custGeom>
              <a:avLst/>
              <a:gdLst/>
              <a:ahLst/>
              <a:cxnLst/>
              <a:rect l="0" t="0" r="0" b="0"/>
              <a:pathLst>
                <a:path w="143550" h="426762">
                  <a:moveTo>
                    <a:pt x="90907" y="353637"/>
                  </a:moveTo>
                  <a:lnTo>
                    <a:pt x="90840" y="341902"/>
                  </a:lnTo>
                  <a:lnTo>
                    <a:pt x="90199" y="330773"/>
                  </a:lnTo>
                  <a:lnTo>
                    <a:pt x="88889" y="319188"/>
                  </a:lnTo>
                  <a:lnTo>
                    <a:pt x="86511" y="307546"/>
                  </a:lnTo>
                  <a:lnTo>
                    <a:pt x="82250" y="296830"/>
                  </a:lnTo>
                  <a:lnTo>
                    <a:pt x="75833" y="287548"/>
                  </a:lnTo>
                  <a:lnTo>
                    <a:pt x="67778" y="280191"/>
                  </a:lnTo>
                  <a:lnTo>
                    <a:pt x="59078" y="275460"/>
                  </a:lnTo>
                  <a:lnTo>
                    <a:pt x="50386" y="273482"/>
                  </a:lnTo>
                  <a:lnTo>
                    <a:pt x="42130" y="274240"/>
                  </a:lnTo>
                  <a:lnTo>
                    <a:pt x="34674" y="277850"/>
                  </a:lnTo>
                  <a:lnTo>
                    <a:pt x="28111" y="284084"/>
                  </a:lnTo>
                  <a:lnTo>
                    <a:pt x="22351" y="292315"/>
                  </a:lnTo>
                  <a:lnTo>
                    <a:pt x="17233" y="301732"/>
                  </a:lnTo>
                  <a:lnTo>
                    <a:pt x="12601" y="311765"/>
                  </a:lnTo>
                  <a:lnTo>
                    <a:pt x="8488" y="322260"/>
                  </a:lnTo>
                  <a:lnTo>
                    <a:pt x="5095" y="333363"/>
                  </a:lnTo>
                  <a:lnTo>
                    <a:pt x="2483" y="345123"/>
                  </a:lnTo>
                  <a:lnTo>
                    <a:pt x="729" y="357309"/>
                  </a:lnTo>
                  <a:lnTo>
                    <a:pt x="0" y="369497"/>
                  </a:lnTo>
                  <a:lnTo>
                    <a:pt x="299" y="381430"/>
                  </a:lnTo>
                  <a:lnTo>
                    <a:pt x="1805" y="392715"/>
                  </a:lnTo>
                  <a:lnTo>
                    <a:pt x="4944" y="402761"/>
                  </a:lnTo>
                  <a:lnTo>
                    <a:pt x="9798" y="411358"/>
                  </a:lnTo>
                  <a:lnTo>
                    <a:pt x="16159" y="418298"/>
                  </a:lnTo>
                  <a:lnTo>
                    <a:pt x="23716" y="423219"/>
                  </a:lnTo>
                  <a:lnTo>
                    <a:pt x="32164" y="426108"/>
                  </a:lnTo>
                  <a:lnTo>
                    <a:pt x="41088" y="426761"/>
                  </a:lnTo>
                  <a:lnTo>
                    <a:pt x="49990" y="424631"/>
                  </a:lnTo>
                  <a:lnTo>
                    <a:pt x="58597" y="419680"/>
                  </a:lnTo>
                  <a:lnTo>
                    <a:pt x="66680" y="412288"/>
                  </a:lnTo>
                  <a:lnTo>
                    <a:pt x="73962" y="402977"/>
                  </a:lnTo>
                  <a:lnTo>
                    <a:pt x="80375" y="392232"/>
                  </a:lnTo>
                  <a:lnTo>
                    <a:pt x="85851" y="380292"/>
                  </a:lnTo>
                  <a:lnTo>
                    <a:pt x="90240" y="367155"/>
                  </a:lnTo>
                  <a:lnTo>
                    <a:pt x="93564" y="352911"/>
                  </a:lnTo>
                  <a:lnTo>
                    <a:pt x="95985" y="337583"/>
                  </a:lnTo>
                  <a:lnTo>
                    <a:pt x="97701" y="321077"/>
                  </a:lnTo>
                  <a:lnTo>
                    <a:pt x="98896" y="303450"/>
                  </a:lnTo>
                  <a:lnTo>
                    <a:pt x="99718" y="284883"/>
                  </a:lnTo>
                  <a:lnTo>
                    <a:pt x="100279" y="265587"/>
                  </a:lnTo>
                  <a:lnTo>
                    <a:pt x="100658" y="245750"/>
                  </a:lnTo>
                  <a:lnTo>
                    <a:pt x="100914" y="225362"/>
                  </a:lnTo>
                  <a:lnTo>
                    <a:pt x="101087" y="204230"/>
                  </a:lnTo>
                  <a:lnTo>
                    <a:pt x="101197" y="182317"/>
                  </a:lnTo>
                  <a:lnTo>
                    <a:pt x="101102" y="160042"/>
                  </a:lnTo>
                  <a:lnTo>
                    <a:pt x="100505" y="138161"/>
                  </a:lnTo>
                  <a:lnTo>
                    <a:pt x="99291" y="117077"/>
                  </a:lnTo>
                  <a:lnTo>
                    <a:pt x="97662" y="97005"/>
                  </a:lnTo>
                  <a:lnTo>
                    <a:pt x="96029" y="78138"/>
                  </a:lnTo>
                  <a:lnTo>
                    <a:pt x="94632" y="60452"/>
                  </a:lnTo>
                  <a:lnTo>
                    <a:pt x="93373" y="43930"/>
                  </a:lnTo>
                  <a:lnTo>
                    <a:pt x="91922" y="28659"/>
                  </a:lnTo>
                  <a:lnTo>
                    <a:pt x="90068" y="14631"/>
                  </a:lnTo>
                  <a:lnTo>
                    <a:pt x="86939" y="3995"/>
                  </a:lnTo>
                  <a:lnTo>
                    <a:pt x="82517" y="0"/>
                  </a:lnTo>
                  <a:lnTo>
                    <a:pt x="78659" y="2398"/>
                  </a:lnTo>
                  <a:lnTo>
                    <a:pt x="75838" y="9624"/>
                  </a:lnTo>
                  <a:lnTo>
                    <a:pt x="74055" y="20223"/>
                  </a:lnTo>
                  <a:lnTo>
                    <a:pt x="73376" y="33113"/>
                  </a:lnTo>
                  <a:lnTo>
                    <a:pt x="73736" y="47537"/>
                  </a:lnTo>
                  <a:lnTo>
                    <a:pt x="74962" y="62658"/>
                  </a:lnTo>
                  <a:lnTo>
                    <a:pt x="76857" y="77519"/>
                  </a:lnTo>
                  <a:lnTo>
                    <a:pt x="79245" y="91647"/>
                  </a:lnTo>
                  <a:lnTo>
                    <a:pt x="81984" y="105443"/>
                  </a:lnTo>
                  <a:lnTo>
                    <a:pt x="84969" y="119930"/>
                  </a:lnTo>
                  <a:lnTo>
                    <a:pt x="88124" y="135645"/>
                  </a:lnTo>
                  <a:lnTo>
                    <a:pt x="91394" y="152477"/>
                  </a:lnTo>
                  <a:lnTo>
                    <a:pt x="94742" y="169934"/>
                  </a:lnTo>
                  <a:lnTo>
                    <a:pt x="98143" y="187642"/>
                  </a:lnTo>
                  <a:lnTo>
                    <a:pt x="101581" y="205245"/>
                  </a:lnTo>
                  <a:lnTo>
                    <a:pt x="105042" y="222357"/>
                  </a:lnTo>
                  <a:lnTo>
                    <a:pt x="108519" y="238818"/>
                  </a:lnTo>
                  <a:lnTo>
                    <a:pt x="112007" y="254497"/>
                  </a:lnTo>
                  <a:lnTo>
                    <a:pt x="115502" y="269193"/>
                  </a:lnTo>
                  <a:lnTo>
                    <a:pt x="119002" y="282892"/>
                  </a:lnTo>
                  <a:lnTo>
                    <a:pt x="122546" y="295668"/>
                  </a:lnTo>
                  <a:lnTo>
                    <a:pt x="126668" y="309050"/>
                  </a:lnTo>
                  <a:lnTo>
                    <a:pt x="132846" y="326452"/>
                  </a:lnTo>
                  <a:lnTo>
                    <a:pt x="143549" y="3536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32165" y="479707"/>
              <a:ext cx="157929" cy="194117"/>
            </a:xfrm>
            <a:custGeom>
              <a:avLst/>
              <a:gdLst/>
              <a:ahLst/>
              <a:cxnLst/>
              <a:rect l="0" t="0" r="0" b="0"/>
              <a:pathLst>
                <a:path w="157929" h="194117">
                  <a:moveTo>
                    <a:pt x="157928" y="4603"/>
                  </a:moveTo>
                  <a:lnTo>
                    <a:pt x="149127" y="1804"/>
                  </a:lnTo>
                  <a:lnTo>
                    <a:pt x="140780" y="302"/>
                  </a:lnTo>
                  <a:lnTo>
                    <a:pt x="132086" y="0"/>
                  </a:lnTo>
                  <a:lnTo>
                    <a:pt x="123138" y="852"/>
                  </a:lnTo>
                  <a:lnTo>
                    <a:pt x="114291" y="2968"/>
                  </a:lnTo>
                  <a:lnTo>
                    <a:pt x="105752" y="6290"/>
                  </a:lnTo>
                  <a:lnTo>
                    <a:pt x="97564" y="10625"/>
                  </a:lnTo>
                  <a:lnTo>
                    <a:pt x="89687" y="15745"/>
                  </a:lnTo>
                  <a:lnTo>
                    <a:pt x="82056" y="21443"/>
                  </a:lnTo>
                  <a:lnTo>
                    <a:pt x="74610" y="27554"/>
                  </a:lnTo>
                  <a:lnTo>
                    <a:pt x="67297" y="33955"/>
                  </a:lnTo>
                  <a:lnTo>
                    <a:pt x="60091" y="40560"/>
                  </a:lnTo>
                  <a:lnTo>
                    <a:pt x="53454" y="47469"/>
                  </a:lnTo>
                  <a:lnTo>
                    <a:pt x="48288" y="54946"/>
                  </a:lnTo>
                  <a:lnTo>
                    <a:pt x="44981" y="63078"/>
                  </a:lnTo>
                  <a:lnTo>
                    <a:pt x="43915" y="71318"/>
                  </a:lnTo>
                  <a:lnTo>
                    <a:pt x="45703" y="78632"/>
                  </a:lnTo>
                  <a:lnTo>
                    <a:pt x="50393" y="84509"/>
                  </a:lnTo>
                  <a:lnTo>
                    <a:pt x="57593" y="88944"/>
                  </a:lnTo>
                  <a:lnTo>
                    <a:pt x="66769" y="92161"/>
                  </a:lnTo>
                  <a:lnTo>
                    <a:pt x="77410" y="94440"/>
                  </a:lnTo>
                  <a:lnTo>
                    <a:pt x="88940" y="96192"/>
                  </a:lnTo>
                  <a:lnTo>
                    <a:pt x="100735" y="97925"/>
                  </a:lnTo>
                  <a:lnTo>
                    <a:pt x="112430" y="99926"/>
                  </a:lnTo>
                  <a:lnTo>
                    <a:pt x="123568" y="102597"/>
                  </a:lnTo>
                  <a:lnTo>
                    <a:pt x="133522" y="106527"/>
                  </a:lnTo>
                  <a:lnTo>
                    <a:pt x="142059" y="111916"/>
                  </a:lnTo>
                  <a:lnTo>
                    <a:pt x="148961" y="118638"/>
                  </a:lnTo>
                  <a:lnTo>
                    <a:pt x="153858" y="126437"/>
                  </a:lnTo>
                  <a:lnTo>
                    <a:pt x="156735" y="135042"/>
                  </a:lnTo>
                  <a:lnTo>
                    <a:pt x="157551" y="143902"/>
                  </a:lnTo>
                  <a:lnTo>
                    <a:pt x="156062" y="152228"/>
                  </a:lnTo>
                  <a:lnTo>
                    <a:pt x="152354" y="159631"/>
                  </a:lnTo>
                  <a:lnTo>
                    <a:pt x="146613" y="165920"/>
                  </a:lnTo>
                  <a:lnTo>
                    <a:pt x="138948" y="170928"/>
                  </a:lnTo>
                  <a:lnTo>
                    <a:pt x="129609" y="174708"/>
                  </a:lnTo>
                  <a:lnTo>
                    <a:pt x="118934" y="177621"/>
                  </a:lnTo>
                  <a:lnTo>
                    <a:pt x="107253" y="180208"/>
                  </a:lnTo>
                  <a:lnTo>
                    <a:pt x="94843" y="182805"/>
                  </a:lnTo>
                  <a:lnTo>
                    <a:pt x="81919" y="185383"/>
                  </a:lnTo>
                  <a:lnTo>
                    <a:pt x="68637" y="187662"/>
                  </a:lnTo>
                  <a:lnTo>
                    <a:pt x="55129" y="189492"/>
                  </a:lnTo>
                  <a:lnTo>
                    <a:pt x="42078" y="190876"/>
                  </a:lnTo>
                  <a:lnTo>
                    <a:pt x="29447" y="192030"/>
                  </a:lnTo>
                  <a:lnTo>
                    <a:pt x="16129" y="193052"/>
                  </a:lnTo>
                  <a:lnTo>
                    <a:pt x="0" y="1941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38586" y="431668"/>
              <a:ext cx="291831" cy="250007"/>
            </a:xfrm>
            <a:custGeom>
              <a:avLst/>
              <a:gdLst/>
              <a:ahLst/>
              <a:cxnLst/>
              <a:rect l="0" t="0" r="0" b="0"/>
              <a:pathLst>
                <a:path w="291831" h="250007">
                  <a:moveTo>
                    <a:pt x="9476" y="42114"/>
                  </a:moveTo>
                  <a:lnTo>
                    <a:pt x="6609" y="50982"/>
                  </a:lnTo>
                  <a:lnTo>
                    <a:pt x="4467" y="59969"/>
                  </a:lnTo>
                  <a:lnTo>
                    <a:pt x="2864" y="69964"/>
                  </a:lnTo>
                  <a:lnTo>
                    <a:pt x="1684" y="80945"/>
                  </a:lnTo>
                  <a:lnTo>
                    <a:pt x="835" y="92756"/>
                  </a:lnTo>
                  <a:lnTo>
                    <a:pt x="242" y="105210"/>
                  </a:lnTo>
                  <a:lnTo>
                    <a:pt x="0" y="117975"/>
                  </a:lnTo>
                  <a:lnTo>
                    <a:pt x="365" y="130608"/>
                  </a:lnTo>
                  <a:lnTo>
                    <a:pt x="1429" y="142872"/>
                  </a:lnTo>
                  <a:lnTo>
                    <a:pt x="3297" y="154562"/>
                  </a:lnTo>
                  <a:lnTo>
                    <a:pt x="6154" y="165419"/>
                  </a:lnTo>
                  <a:lnTo>
                    <a:pt x="10008" y="175384"/>
                  </a:lnTo>
                  <a:lnTo>
                    <a:pt x="14884" y="184399"/>
                  </a:lnTo>
                  <a:lnTo>
                    <a:pt x="20908" y="192316"/>
                  </a:lnTo>
                  <a:lnTo>
                    <a:pt x="28033" y="199150"/>
                  </a:lnTo>
                  <a:lnTo>
                    <a:pt x="36088" y="204570"/>
                  </a:lnTo>
                  <a:lnTo>
                    <a:pt x="44865" y="207857"/>
                  </a:lnTo>
                  <a:lnTo>
                    <a:pt x="54166" y="208801"/>
                  </a:lnTo>
                  <a:lnTo>
                    <a:pt x="63511" y="207486"/>
                  </a:lnTo>
                  <a:lnTo>
                    <a:pt x="72172" y="204019"/>
                  </a:lnTo>
                  <a:lnTo>
                    <a:pt x="79808" y="198688"/>
                  </a:lnTo>
                  <a:lnTo>
                    <a:pt x="86425" y="191874"/>
                  </a:lnTo>
                  <a:lnTo>
                    <a:pt x="92185" y="183946"/>
                  </a:lnTo>
                  <a:lnTo>
                    <a:pt x="97299" y="175246"/>
                  </a:lnTo>
                  <a:lnTo>
                    <a:pt x="102462" y="167228"/>
                  </a:lnTo>
                  <a:lnTo>
                    <a:pt x="108571" y="163402"/>
                  </a:lnTo>
                  <a:lnTo>
                    <a:pt x="115257" y="165400"/>
                  </a:lnTo>
                  <a:lnTo>
                    <a:pt x="121744" y="171371"/>
                  </a:lnTo>
                  <a:lnTo>
                    <a:pt x="128065" y="179755"/>
                  </a:lnTo>
                  <a:lnTo>
                    <a:pt x="134399" y="189411"/>
                  </a:lnTo>
                  <a:lnTo>
                    <a:pt x="140848" y="199657"/>
                  </a:lnTo>
                  <a:lnTo>
                    <a:pt x="147595" y="209984"/>
                  </a:lnTo>
                  <a:lnTo>
                    <a:pt x="154935" y="219924"/>
                  </a:lnTo>
                  <a:lnTo>
                    <a:pt x="162974" y="229264"/>
                  </a:lnTo>
                  <a:lnTo>
                    <a:pt x="171655" y="237520"/>
                  </a:lnTo>
                  <a:lnTo>
                    <a:pt x="180859" y="243864"/>
                  </a:lnTo>
                  <a:lnTo>
                    <a:pt x="190457" y="248015"/>
                  </a:lnTo>
                  <a:lnTo>
                    <a:pt x="200342" y="250006"/>
                  </a:lnTo>
                  <a:lnTo>
                    <a:pt x="210431" y="249914"/>
                  </a:lnTo>
                  <a:lnTo>
                    <a:pt x="220655" y="248002"/>
                  </a:lnTo>
                  <a:lnTo>
                    <a:pt x="230809" y="244637"/>
                  </a:lnTo>
                  <a:lnTo>
                    <a:pt x="240553" y="240179"/>
                  </a:lnTo>
                  <a:lnTo>
                    <a:pt x="249732" y="234919"/>
                  </a:lnTo>
                  <a:lnTo>
                    <a:pt x="258201" y="228764"/>
                  </a:lnTo>
                  <a:lnTo>
                    <a:pt x="265744" y="221270"/>
                  </a:lnTo>
                  <a:lnTo>
                    <a:pt x="272331" y="212295"/>
                  </a:lnTo>
                  <a:lnTo>
                    <a:pt x="277925" y="201826"/>
                  </a:lnTo>
                  <a:lnTo>
                    <a:pt x="282392" y="189816"/>
                  </a:lnTo>
                  <a:lnTo>
                    <a:pt x="285769" y="176405"/>
                  </a:lnTo>
                  <a:lnTo>
                    <a:pt x="288224" y="162009"/>
                  </a:lnTo>
                  <a:lnTo>
                    <a:pt x="289964" y="147208"/>
                  </a:lnTo>
                  <a:lnTo>
                    <a:pt x="291171" y="132373"/>
                  </a:lnTo>
                  <a:lnTo>
                    <a:pt x="291830" y="117821"/>
                  </a:lnTo>
                  <a:lnTo>
                    <a:pt x="291749" y="103896"/>
                  </a:lnTo>
                  <a:lnTo>
                    <a:pt x="290875" y="90717"/>
                  </a:lnTo>
                  <a:lnTo>
                    <a:pt x="289136" y="78223"/>
                  </a:lnTo>
                  <a:lnTo>
                    <a:pt x="286366" y="66284"/>
                  </a:lnTo>
                  <a:lnTo>
                    <a:pt x="282583" y="54775"/>
                  </a:lnTo>
                  <a:lnTo>
                    <a:pt x="278243" y="43841"/>
                  </a:lnTo>
                  <a:lnTo>
                    <a:pt x="273722" y="32722"/>
                  </a:lnTo>
                  <a:lnTo>
                    <a:pt x="268625" y="19318"/>
                  </a:lnTo>
                  <a:lnTo>
                    <a:pt x="26216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00085" y="473118"/>
              <a:ext cx="227045" cy="196032"/>
            </a:xfrm>
            <a:custGeom>
              <a:avLst/>
              <a:gdLst/>
              <a:ahLst/>
              <a:cxnLst/>
              <a:rect l="0" t="0" r="0" b="0"/>
              <a:pathLst>
                <a:path w="227045" h="196032">
                  <a:moveTo>
                    <a:pt x="121759" y="137534"/>
                  </a:moveTo>
                  <a:lnTo>
                    <a:pt x="121759" y="125799"/>
                  </a:lnTo>
                  <a:lnTo>
                    <a:pt x="121759" y="114670"/>
                  </a:lnTo>
                  <a:lnTo>
                    <a:pt x="121755" y="103077"/>
                  </a:lnTo>
                  <a:lnTo>
                    <a:pt x="121582" y="91088"/>
                  </a:lnTo>
                  <a:lnTo>
                    <a:pt x="120934" y="79077"/>
                  </a:lnTo>
                  <a:lnTo>
                    <a:pt x="119676" y="67278"/>
                  </a:lnTo>
                  <a:lnTo>
                    <a:pt x="117677" y="55925"/>
                  </a:lnTo>
                  <a:lnTo>
                    <a:pt x="114732" y="45304"/>
                  </a:lnTo>
                  <a:lnTo>
                    <a:pt x="110818" y="35503"/>
                  </a:lnTo>
                  <a:lnTo>
                    <a:pt x="105902" y="26601"/>
                  </a:lnTo>
                  <a:lnTo>
                    <a:pt x="99853" y="18760"/>
                  </a:lnTo>
                  <a:lnTo>
                    <a:pt x="92709" y="11974"/>
                  </a:lnTo>
                  <a:lnTo>
                    <a:pt x="84642" y="6415"/>
                  </a:lnTo>
                  <a:lnTo>
                    <a:pt x="75857" y="2504"/>
                  </a:lnTo>
                  <a:lnTo>
                    <a:pt x="66547" y="327"/>
                  </a:lnTo>
                  <a:lnTo>
                    <a:pt x="57025" y="0"/>
                  </a:lnTo>
                  <a:lnTo>
                    <a:pt x="47713" y="1825"/>
                  </a:lnTo>
                  <a:lnTo>
                    <a:pt x="38827" y="5758"/>
                  </a:lnTo>
                  <a:lnTo>
                    <a:pt x="30557" y="11483"/>
                  </a:lnTo>
                  <a:lnTo>
                    <a:pt x="23148" y="18605"/>
                  </a:lnTo>
                  <a:lnTo>
                    <a:pt x="16650" y="26770"/>
                  </a:lnTo>
                  <a:lnTo>
                    <a:pt x="11117" y="36013"/>
                  </a:lnTo>
                  <a:lnTo>
                    <a:pt x="6690" y="46725"/>
                  </a:lnTo>
                  <a:lnTo>
                    <a:pt x="3344" y="58998"/>
                  </a:lnTo>
                  <a:lnTo>
                    <a:pt x="1079" y="72323"/>
                  </a:lnTo>
                  <a:lnTo>
                    <a:pt x="0" y="85806"/>
                  </a:lnTo>
                  <a:lnTo>
                    <a:pt x="50" y="98911"/>
                  </a:lnTo>
                  <a:lnTo>
                    <a:pt x="1048" y="111471"/>
                  </a:lnTo>
                  <a:lnTo>
                    <a:pt x="2781" y="123513"/>
                  </a:lnTo>
                  <a:lnTo>
                    <a:pt x="5056" y="135129"/>
                  </a:lnTo>
                  <a:lnTo>
                    <a:pt x="7716" y="146422"/>
                  </a:lnTo>
                  <a:lnTo>
                    <a:pt x="10648" y="157479"/>
                  </a:lnTo>
                  <a:lnTo>
                    <a:pt x="13775" y="168350"/>
                  </a:lnTo>
                  <a:lnTo>
                    <a:pt x="17365" y="178434"/>
                  </a:lnTo>
                  <a:lnTo>
                    <a:pt x="21994" y="186535"/>
                  </a:lnTo>
                  <a:lnTo>
                    <a:pt x="27887" y="192158"/>
                  </a:lnTo>
                  <a:lnTo>
                    <a:pt x="34795" y="195287"/>
                  </a:lnTo>
                  <a:lnTo>
                    <a:pt x="42196" y="196031"/>
                  </a:lnTo>
                  <a:lnTo>
                    <a:pt x="49724" y="194712"/>
                  </a:lnTo>
                  <a:lnTo>
                    <a:pt x="57048" y="191591"/>
                  </a:lnTo>
                  <a:lnTo>
                    <a:pt x="63805" y="186772"/>
                  </a:lnTo>
                  <a:lnTo>
                    <a:pt x="69863" y="180465"/>
                  </a:lnTo>
                  <a:lnTo>
                    <a:pt x="75269" y="172963"/>
                  </a:lnTo>
                  <a:lnTo>
                    <a:pt x="80140" y="164559"/>
                  </a:lnTo>
                  <a:lnTo>
                    <a:pt x="84607" y="155495"/>
                  </a:lnTo>
                  <a:lnTo>
                    <a:pt x="88779" y="145799"/>
                  </a:lnTo>
                  <a:lnTo>
                    <a:pt x="92742" y="135305"/>
                  </a:lnTo>
                  <a:lnTo>
                    <a:pt x="96550" y="123990"/>
                  </a:lnTo>
                  <a:lnTo>
                    <a:pt x="99922" y="112119"/>
                  </a:lnTo>
                  <a:lnTo>
                    <a:pt x="102275" y="100151"/>
                  </a:lnTo>
                  <a:lnTo>
                    <a:pt x="103373" y="88429"/>
                  </a:lnTo>
                  <a:lnTo>
                    <a:pt x="103327" y="79454"/>
                  </a:lnTo>
                  <a:lnTo>
                    <a:pt x="102835" y="76353"/>
                  </a:lnTo>
                  <a:lnTo>
                    <a:pt x="102847" y="78253"/>
                  </a:lnTo>
                  <a:lnTo>
                    <a:pt x="103652" y="83450"/>
                  </a:lnTo>
                  <a:lnTo>
                    <a:pt x="105349" y="90678"/>
                  </a:lnTo>
                  <a:lnTo>
                    <a:pt x="108098" y="99141"/>
                  </a:lnTo>
                  <a:lnTo>
                    <a:pt x="111881" y="108357"/>
                  </a:lnTo>
                  <a:lnTo>
                    <a:pt x="116542" y="117875"/>
                  </a:lnTo>
                  <a:lnTo>
                    <a:pt x="121889" y="127214"/>
                  </a:lnTo>
                  <a:lnTo>
                    <a:pt x="127748" y="136132"/>
                  </a:lnTo>
                  <a:lnTo>
                    <a:pt x="134138" y="144431"/>
                  </a:lnTo>
                  <a:lnTo>
                    <a:pt x="141259" y="151863"/>
                  </a:lnTo>
                  <a:lnTo>
                    <a:pt x="149166" y="158372"/>
                  </a:lnTo>
                  <a:lnTo>
                    <a:pt x="157934" y="163745"/>
                  </a:lnTo>
                  <a:lnTo>
                    <a:pt x="167730" y="167532"/>
                  </a:lnTo>
                  <a:lnTo>
                    <a:pt x="178527" y="169639"/>
                  </a:lnTo>
                  <a:lnTo>
                    <a:pt x="189568" y="170425"/>
                  </a:lnTo>
                  <a:lnTo>
                    <a:pt x="200540" y="170597"/>
                  </a:lnTo>
                  <a:lnTo>
                    <a:pt x="212408" y="170172"/>
                  </a:lnTo>
                  <a:lnTo>
                    <a:pt x="227044" y="1691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38242" y="447475"/>
              <a:ext cx="164862" cy="202044"/>
            </a:xfrm>
            <a:custGeom>
              <a:avLst/>
              <a:gdLst/>
              <a:ahLst/>
              <a:cxnLst/>
              <a:rect l="0" t="0" r="0" b="0"/>
              <a:pathLst>
                <a:path w="164862" h="202044">
                  <a:moveTo>
                    <a:pt x="125758" y="36835"/>
                  </a:moveTo>
                  <a:lnTo>
                    <a:pt x="122690" y="28168"/>
                  </a:lnTo>
                  <a:lnTo>
                    <a:pt x="118627" y="21102"/>
                  </a:lnTo>
                  <a:lnTo>
                    <a:pt x="113125" y="15001"/>
                  </a:lnTo>
                  <a:lnTo>
                    <a:pt x="106020" y="9772"/>
                  </a:lnTo>
                  <a:lnTo>
                    <a:pt x="96926" y="5558"/>
                  </a:lnTo>
                  <a:lnTo>
                    <a:pt x="85831" y="2362"/>
                  </a:lnTo>
                  <a:lnTo>
                    <a:pt x="73340" y="366"/>
                  </a:lnTo>
                  <a:lnTo>
                    <a:pt x="60438" y="0"/>
                  </a:lnTo>
                  <a:lnTo>
                    <a:pt x="47742" y="1351"/>
                  </a:lnTo>
                  <a:lnTo>
                    <a:pt x="35800" y="4377"/>
                  </a:lnTo>
                  <a:lnTo>
                    <a:pt x="25240" y="9074"/>
                  </a:lnTo>
                  <a:lnTo>
                    <a:pt x="16263" y="15275"/>
                  </a:lnTo>
                  <a:lnTo>
                    <a:pt x="9051" y="22861"/>
                  </a:lnTo>
                  <a:lnTo>
                    <a:pt x="3940" y="31847"/>
                  </a:lnTo>
                  <a:lnTo>
                    <a:pt x="915" y="42098"/>
                  </a:lnTo>
                  <a:lnTo>
                    <a:pt x="0" y="52895"/>
                  </a:lnTo>
                  <a:lnTo>
                    <a:pt x="1420" y="63069"/>
                  </a:lnTo>
                  <a:lnTo>
                    <a:pt x="5077" y="72016"/>
                  </a:lnTo>
                  <a:lnTo>
                    <a:pt x="10616" y="79664"/>
                  </a:lnTo>
                  <a:lnTo>
                    <a:pt x="17612" y="86192"/>
                  </a:lnTo>
                  <a:lnTo>
                    <a:pt x="25688" y="91837"/>
                  </a:lnTo>
                  <a:lnTo>
                    <a:pt x="34701" y="96664"/>
                  </a:lnTo>
                  <a:lnTo>
                    <a:pt x="44728" y="100550"/>
                  </a:lnTo>
                  <a:lnTo>
                    <a:pt x="55726" y="103509"/>
                  </a:lnTo>
                  <a:lnTo>
                    <a:pt x="67382" y="105839"/>
                  </a:lnTo>
                  <a:lnTo>
                    <a:pt x="79205" y="108020"/>
                  </a:lnTo>
                  <a:lnTo>
                    <a:pt x="90900" y="110346"/>
                  </a:lnTo>
                  <a:lnTo>
                    <a:pt x="102362" y="113079"/>
                  </a:lnTo>
                  <a:lnTo>
                    <a:pt x="113593" y="116526"/>
                  </a:lnTo>
                  <a:lnTo>
                    <a:pt x="124619" y="120779"/>
                  </a:lnTo>
                  <a:lnTo>
                    <a:pt x="135160" y="125925"/>
                  </a:lnTo>
                  <a:lnTo>
                    <a:pt x="144640" y="132129"/>
                  </a:lnTo>
                  <a:lnTo>
                    <a:pt x="152818" y="139376"/>
                  </a:lnTo>
                  <a:lnTo>
                    <a:pt x="159292" y="147512"/>
                  </a:lnTo>
                  <a:lnTo>
                    <a:pt x="163361" y="156344"/>
                  </a:lnTo>
                  <a:lnTo>
                    <a:pt x="164861" y="165676"/>
                  </a:lnTo>
                  <a:lnTo>
                    <a:pt x="163767" y="174873"/>
                  </a:lnTo>
                  <a:lnTo>
                    <a:pt x="159924" y="182902"/>
                  </a:lnTo>
                  <a:lnTo>
                    <a:pt x="153521" y="189295"/>
                  </a:lnTo>
                  <a:lnTo>
                    <a:pt x="144835" y="194094"/>
                  </a:lnTo>
                  <a:lnTo>
                    <a:pt x="134047" y="197562"/>
                  </a:lnTo>
                  <a:lnTo>
                    <a:pt x="121472" y="200004"/>
                  </a:lnTo>
                  <a:lnTo>
                    <a:pt x="107811" y="201528"/>
                  </a:lnTo>
                  <a:lnTo>
                    <a:pt x="94037" y="202043"/>
                  </a:lnTo>
                  <a:lnTo>
                    <a:pt x="80714" y="201586"/>
                  </a:lnTo>
                  <a:lnTo>
                    <a:pt x="68261" y="200462"/>
                  </a:lnTo>
                  <a:lnTo>
                    <a:pt x="55810" y="199055"/>
                  </a:lnTo>
                  <a:lnTo>
                    <a:pt x="41158" y="197244"/>
                  </a:lnTo>
                  <a:lnTo>
                    <a:pt x="20473" y="1947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69285" y="284269"/>
              <a:ext cx="347441" cy="369781"/>
            </a:xfrm>
            <a:custGeom>
              <a:avLst/>
              <a:gdLst/>
              <a:ahLst/>
              <a:cxnLst/>
              <a:rect l="0" t="0" r="0" b="0"/>
              <a:pathLst>
                <a:path w="347441" h="369781">
                  <a:moveTo>
                    <a:pt x="0" y="0"/>
                  </a:moveTo>
                  <a:lnTo>
                    <a:pt x="67" y="11735"/>
                  </a:lnTo>
                  <a:lnTo>
                    <a:pt x="706" y="22864"/>
                  </a:lnTo>
                  <a:lnTo>
                    <a:pt x="1999" y="34462"/>
                  </a:lnTo>
                  <a:lnTo>
                    <a:pt x="3686" y="46623"/>
                  </a:lnTo>
                  <a:lnTo>
                    <a:pt x="5354" y="59283"/>
                  </a:lnTo>
                  <a:lnTo>
                    <a:pt x="6772" y="72344"/>
                  </a:lnTo>
                  <a:lnTo>
                    <a:pt x="8043" y="85869"/>
                  </a:lnTo>
                  <a:lnTo>
                    <a:pt x="9502" y="100082"/>
                  </a:lnTo>
                  <a:lnTo>
                    <a:pt x="11330" y="115046"/>
                  </a:lnTo>
                  <a:lnTo>
                    <a:pt x="13388" y="130518"/>
                  </a:lnTo>
                  <a:lnTo>
                    <a:pt x="15316" y="146056"/>
                  </a:lnTo>
                  <a:lnTo>
                    <a:pt x="16910" y="161402"/>
                  </a:lnTo>
                  <a:lnTo>
                    <a:pt x="18133" y="176639"/>
                  </a:lnTo>
                  <a:lnTo>
                    <a:pt x="19029" y="192089"/>
                  </a:lnTo>
                  <a:lnTo>
                    <a:pt x="19670" y="207919"/>
                  </a:lnTo>
                  <a:lnTo>
                    <a:pt x="20287" y="223822"/>
                  </a:lnTo>
                  <a:lnTo>
                    <a:pt x="21242" y="239126"/>
                  </a:lnTo>
                  <a:lnTo>
                    <a:pt x="22700" y="253500"/>
                  </a:lnTo>
                  <a:lnTo>
                    <a:pt x="24494" y="267102"/>
                  </a:lnTo>
                  <a:lnTo>
                    <a:pt x="26237" y="280383"/>
                  </a:lnTo>
                  <a:lnTo>
                    <a:pt x="27707" y="293565"/>
                  </a:lnTo>
                  <a:lnTo>
                    <a:pt x="28921" y="303668"/>
                  </a:lnTo>
                  <a:lnTo>
                    <a:pt x="29904" y="306689"/>
                  </a:lnTo>
                  <a:lnTo>
                    <a:pt x="30563" y="303636"/>
                  </a:lnTo>
                  <a:lnTo>
                    <a:pt x="30970" y="296526"/>
                  </a:lnTo>
                  <a:lnTo>
                    <a:pt x="31383" y="287031"/>
                  </a:lnTo>
                  <a:lnTo>
                    <a:pt x="32175" y="276423"/>
                  </a:lnTo>
                  <a:lnTo>
                    <a:pt x="33520" y="265426"/>
                  </a:lnTo>
                  <a:lnTo>
                    <a:pt x="35572" y="254371"/>
                  </a:lnTo>
                  <a:lnTo>
                    <a:pt x="38550" y="243385"/>
                  </a:lnTo>
                  <a:lnTo>
                    <a:pt x="42490" y="232517"/>
                  </a:lnTo>
                  <a:lnTo>
                    <a:pt x="47594" y="222414"/>
                  </a:lnTo>
                  <a:lnTo>
                    <a:pt x="54300" y="214290"/>
                  </a:lnTo>
                  <a:lnTo>
                    <a:pt x="62693" y="208650"/>
                  </a:lnTo>
                  <a:lnTo>
                    <a:pt x="72244" y="205678"/>
                  </a:lnTo>
                  <a:lnTo>
                    <a:pt x="82031" y="205570"/>
                  </a:lnTo>
                  <a:lnTo>
                    <a:pt x="91498" y="208134"/>
                  </a:lnTo>
                  <a:lnTo>
                    <a:pt x="100461" y="213074"/>
                  </a:lnTo>
                  <a:lnTo>
                    <a:pt x="108933" y="220185"/>
                  </a:lnTo>
                  <a:lnTo>
                    <a:pt x="116995" y="229141"/>
                  </a:lnTo>
                  <a:lnTo>
                    <a:pt x="124578" y="239386"/>
                  </a:lnTo>
                  <a:lnTo>
                    <a:pt x="131459" y="250245"/>
                  </a:lnTo>
                  <a:lnTo>
                    <a:pt x="137574" y="261284"/>
                  </a:lnTo>
                  <a:lnTo>
                    <a:pt x="143005" y="272305"/>
                  </a:lnTo>
                  <a:lnTo>
                    <a:pt x="147889" y="283237"/>
                  </a:lnTo>
                  <a:lnTo>
                    <a:pt x="152360" y="294073"/>
                  </a:lnTo>
                  <a:lnTo>
                    <a:pt x="156533" y="304825"/>
                  </a:lnTo>
                  <a:lnTo>
                    <a:pt x="160496" y="315512"/>
                  </a:lnTo>
                  <a:lnTo>
                    <a:pt x="164320" y="326080"/>
                  </a:lnTo>
                  <a:lnTo>
                    <a:pt x="168243" y="334064"/>
                  </a:lnTo>
                  <a:lnTo>
                    <a:pt x="172120" y="336345"/>
                  </a:lnTo>
                  <a:lnTo>
                    <a:pt x="175414" y="333891"/>
                  </a:lnTo>
                  <a:lnTo>
                    <a:pt x="178349" y="328362"/>
                  </a:lnTo>
                  <a:lnTo>
                    <a:pt x="181544" y="321276"/>
                  </a:lnTo>
                  <a:lnTo>
                    <a:pt x="185764" y="313987"/>
                  </a:lnTo>
                  <a:lnTo>
                    <a:pt x="191324" y="307204"/>
                  </a:lnTo>
                  <a:lnTo>
                    <a:pt x="198482" y="301291"/>
                  </a:lnTo>
                  <a:lnTo>
                    <a:pt x="207631" y="296516"/>
                  </a:lnTo>
                  <a:lnTo>
                    <a:pt x="218773" y="292883"/>
                  </a:lnTo>
                  <a:lnTo>
                    <a:pt x="231303" y="290063"/>
                  </a:lnTo>
                  <a:lnTo>
                    <a:pt x="244234" y="287536"/>
                  </a:lnTo>
                  <a:lnTo>
                    <a:pt x="256956" y="284969"/>
                  </a:lnTo>
                  <a:lnTo>
                    <a:pt x="269087" y="282070"/>
                  </a:lnTo>
                  <a:lnTo>
                    <a:pt x="280306" y="278511"/>
                  </a:lnTo>
                  <a:lnTo>
                    <a:pt x="290542" y="274176"/>
                  </a:lnTo>
                  <a:lnTo>
                    <a:pt x="299585" y="268806"/>
                  </a:lnTo>
                  <a:lnTo>
                    <a:pt x="306996" y="261920"/>
                  </a:lnTo>
                  <a:lnTo>
                    <a:pt x="312675" y="253405"/>
                  </a:lnTo>
                  <a:lnTo>
                    <a:pt x="316338" y="243774"/>
                  </a:lnTo>
                  <a:lnTo>
                    <a:pt x="317375" y="233932"/>
                  </a:lnTo>
                  <a:lnTo>
                    <a:pt x="315698" y="224434"/>
                  </a:lnTo>
                  <a:lnTo>
                    <a:pt x="311658" y="215619"/>
                  </a:lnTo>
                  <a:lnTo>
                    <a:pt x="305750" y="207779"/>
                  </a:lnTo>
                  <a:lnTo>
                    <a:pt x="298443" y="200965"/>
                  </a:lnTo>
                  <a:lnTo>
                    <a:pt x="289964" y="195373"/>
                  </a:lnTo>
                  <a:lnTo>
                    <a:pt x="280305" y="191432"/>
                  </a:lnTo>
                  <a:lnTo>
                    <a:pt x="269562" y="189227"/>
                  </a:lnTo>
                  <a:lnTo>
                    <a:pt x="258248" y="188711"/>
                  </a:lnTo>
                  <a:lnTo>
                    <a:pt x="247187" y="189875"/>
                  </a:lnTo>
                  <a:lnTo>
                    <a:pt x="236827" y="192551"/>
                  </a:lnTo>
                  <a:lnTo>
                    <a:pt x="227415" y="196617"/>
                  </a:lnTo>
                  <a:lnTo>
                    <a:pt x="219164" y="202087"/>
                  </a:lnTo>
                  <a:lnTo>
                    <a:pt x="212065" y="208847"/>
                  </a:lnTo>
                  <a:lnTo>
                    <a:pt x="206111" y="216994"/>
                  </a:lnTo>
                  <a:lnTo>
                    <a:pt x="201394" y="226898"/>
                  </a:lnTo>
                  <a:lnTo>
                    <a:pt x="197855" y="238591"/>
                  </a:lnTo>
                  <a:lnTo>
                    <a:pt x="195628" y="251511"/>
                  </a:lnTo>
                  <a:lnTo>
                    <a:pt x="195107" y="264715"/>
                  </a:lnTo>
                  <a:lnTo>
                    <a:pt x="196349" y="277623"/>
                  </a:lnTo>
                  <a:lnTo>
                    <a:pt x="199132" y="289881"/>
                  </a:lnTo>
                  <a:lnTo>
                    <a:pt x="203133" y="301187"/>
                  </a:lnTo>
                  <a:lnTo>
                    <a:pt x="208050" y="311490"/>
                  </a:lnTo>
                  <a:lnTo>
                    <a:pt x="213790" y="320918"/>
                  </a:lnTo>
                  <a:lnTo>
                    <a:pt x="220465" y="329652"/>
                  </a:lnTo>
                  <a:lnTo>
                    <a:pt x="228065" y="337864"/>
                  </a:lnTo>
                  <a:lnTo>
                    <a:pt x="236456" y="345535"/>
                  </a:lnTo>
                  <a:lnTo>
                    <a:pt x="245466" y="352469"/>
                  </a:lnTo>
                  <a:lnTo>
                    <a:pt x="254936" y="358607"/>
                  </a:lnTo>
                  <a:lnTo>
                    <a:pt x="264736" y="363713"/>
                  </a:lnTo>
                  <a:lnTo>
                    <a:pt x="274767" y="367312"/>
                  </a:lnTo>
                  <a:lnTo>
                    <a:pt x="284954" y="369285"/>
                  </a:lnTo>
                  <a:lnTo>
                    <a:pt x="295177" y="369780"/>
                  </a:lnTo>
                  <a:lnTo>
                    <a:pt x="306476" y="368981"/>
                  </a:lnTo>
                  <a:lnTo>
                    <a:pt x="322081" y="365699"/>
                  </a:lnTo>
                  <a:lnTo>
                    <a:pt x="34744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84862" y="193065"/>
              <a:ext cx="131905" cy="422935"/>
            </a:xfrm>
            <a:custGeom>
              <a:avLst/>
              <a:gdLst/>
              <a:ahLst/>
              <a:cxnLst/>
              <a:rect l="0" t="0" r="0" b="0"/>
              <a:pathLst>
                <a:path w="131905" h="422935">
                  <a:moveTo>
                    <a:pt x="79262" y="364945"/>
                  </a:moveTo>
                  <a:lnTo>
                    <a:pt x="82128" y="356077"/>
                  </a:lnTo>
                  <a:lnTo>
                    <a:pt x="84271" y="347090"/>
                  </a:lnTo>
                  <a:lnTo>
                    <a:pt x="85864" y="337103"/>
                  </a:lnTo>
                  <a:lnTo>
                    <a:pt x="86699" y="326468"/>
                  </a:lnTo>
                  <a:lnTo>
                    <a:pt x="86251" y="315954"/>
                  </a:lnTo>
                  <a:lnTo>
                    <a:pt x="84337" y="306006"/>
                  </a:lnTo>
                  <a:lnTo>
                    <a:pt x="80928" y="296892"/>
                  </a:lnTo>
                  <a:lnTo>
                    <a:pt x="75971" y="288853"/>
                  </a:lnTo>
                  <a:lnTo>
                    <a:pt x="69599" y="281910"/>
                  </a:lnTo>
                  <a:lnTo>
                    <a:pt x="62068" y="276403"/>
                  </a:lnTo>
                  <a:lnTo>
                    <a:pt x="53651" y="273051"/>
                  </a:lnTo>
                  <a:lnTo>
                    <a:pt x="44595" y="272060"/>
                  </a:lnTo>
                  <a:lnTo>
                    <a:pt x="35416" y="273343"/>
                  </a:lnTo>
                  <a:lnTo>
                    <a:pt x="26866" y="276787"/>
                  </a:lnTo>
                  <a:lnTo>
                    <a:pt x="19310" y="282111"/>
                  </a:lnTo>
                  <a:lnTo>
                    <a:pt x="12917" y="289261"/>
                  </a:lnTo>
                  <a:lnTo>
                    <a:pt x="7839" y="298478"/>
                  </a:lnTo>
                  <a:lnTo>
                    <a:pt x="4020" y="309704"/>
                  </a:lnTo>
                  <a:lnTo>
                    <a:pt x="1420" y="322307"/>
                  </a:lnTo>
                  <a:lnTo>
                    <a:pt x="109" y="335296"/>
                  </a:lnTo>
                  <a:lnTo>
                    <a:pt x="0" y="348066"/>
                  </a:lnTo>
                  <a:lnTo>
                    <a:pt x="889" y="360400"/>
                  </a:lnTo>
                  <a:lnTo>
                    <a:pt x="2549" y="372289"/>
                  </a:lnTo>
                  <a:lnTo>
                    <a:pt x="4782" y="383794"/>
                  </a:lnTo>
                  <a:lnTo>
                    <a:pt x="7755" y="394672"/>
                  </a:lnTo>
                  <a:lnTo>
                    <a:pt x="11961" y="404387"/>
                  </a:lnTo>
                  <a:lnTo>
                    <a:pt x="17570" y="412722"/>
                  </a:lnTo>
                  <a:lnTo>
                    <a:pt x="24457" y="419133"/>
                  </a:lnTo>
                  <a:lnTo>
                    <a:pt x="32375" y="422628"/>
                  </a:lnTo>
                  <a:lnTo>
                    <a:pt x="41064" y="422934"/>
                  </a:lnTo>
                  <a:lnTo>
                    <a:pt x="49981" y="420393"/>
                  </a:lnTo>
                  <a:lnTo>
                    <a:pt x="58348" y="415573"/>
                  </a:lnTo>
                  <a:lnTo>
                    <a:pt x="65783" y="409040"/>
                  </a:lnTo>
                  <a:lnTo>
                    <a:pt x="72263" y="401270"/>
                  </a:lnTo>
                  <a:lnTo>
                    <a:pt x="77931" y="392626"/>
                  </a:lnTo>
                  <a:lnTo>
                    <a:pt x="82968" y="383377"/>
                  </a:lnTo>
                  <a:lnTo>
                    <a:pt x="87540" y="373712"/>
                  </a:lnTo>
                  <a:lnTo>
                    <a:pt x="91778" y="363766"/>
                  </a:lnTo>
                  <a:lnTo>
                    <a:pt x="95780" y="353623"/>
                  </a:lnTo>
                  <a:lnTo>
                    <a:pt x="99453" y="343183"/>
                  </a:lnTo>
                  <a:lnTo>
                    <a:pt x="102541" y="332182"/>
                  </a:lnTo>
                  <a:lnTo>
                    <a:pt x="104950" y="320508"/>
                  </a:lnTo>
                  <a:lnTo>
                    <a:pt x="106736" y="307886"/>
                  </a:lnTo>
                  <a:lnTo>
                    <a:pt x="108017" y="293817"/>
                  </a:lnTo>
                  <a:lnTo>
                    <a:pt x="108917" y="278165"/>
                  </a:lnTo>
                  <a:lnTo>
                    <a:pt x="109539" y="261263"/>
                  </a:lnTo>
                  <a:lnTo>
                    <a:pt x="109964" y="243701"/>
                  </a:lnTo>
                  <a:lnTo>
                    <a:pt x="110253" y="225890"/>
                  </a:lnTo>
                  <a:lnTo>
                    <a:pt x="110449" y="208034"/>
                  </a:lnTo>
                  <a:lnTo>
                    <a:pt x="110580" y="190214"/>
                  </a:lnTo>
                  <a:lnTo>
                    <a:pt x="110668" y="172451"/>
                  </a:lnTo>
                  <a:lnTo>
                    <a:pt x="110728" y="154743"/>
                  </a:lnTo>
                  <a:lnTo>
                    <a:pt x="110768" y="137081"/>
                  </a:lnTo>
                  <a:lnTo>
                    <a:pt x="110785" y="119457"/>
                  </a:lnTo>
                  <a:lnTo>
                    <a:pt x="110457" y="102027"/>
                  </a:lnTo>
                  <a:lnTo>
                    <a:pt x="109172" y="85090"/>
                  </a:lnTo>
                  <a:lnTo>
                    <a:pt x="106678" y="68774"/>
                  </a:lnTo>
                  <a:lnTo>
                    <a:pt x="103205" y="53208"/>
                  </a:lnTo>
                  <a:lnTo>
                    <a:pt x="99264" y="38593"/>
                  </a:lnTo>
                  <a:lnTo>
                    <a:pt x="95203" y="24970"/>
                  </a:lnTo>
                  <a:lnTo>
                    <a:pt x="90996" y="13030"/>
                  </a:lnTo>
                  <a:lnTo>
                    <a:pt x="85578" y="4339"/>
                  </a:lnTo>
                  <a:lnTo>
                    <a:pt x="78746" y="0"/>
                  </a:lnTo>
                  <a:lnTo>
                    <a:pt x="72215" y="225"/>
                  </a:lnTo>
                  <a:lnTo>
                    <a:pt x="66474" y="4329"/>
                  </a:lnTo>
                  <a:lnTo>
                    <a:pt x="61583" y="11566"/>
                  </a:lnTo>
                  <a:lnTo>
                    <a:pt x="57668" y="21434"/>
                  </a:lnTo>
                  <a:lnTo>
                    <a:pt x="54701" y="33430"/>
                  </a:lnTo>
                  <a:lnTo>
                    <a:pt x="52541" y="47057"/>
                  </a:lnTo>
                  <a:lnTo>
                    <a:pt x="51009" y="61880"/>
                  </a:lnTo>
                  <a:lnTo>
                    <a:pt x="49947" y="77548"/>
                  </a:lnTo>
                  <a:lnTo>
                    <a:pt x="49386" y="93476"/>
                  </a:lnTo>
                  <a:lnTo>
                    <a:pt x="49534" y="108864"/>
                  </a:lnTo>
                  <a:lnTo>
                    <a:pt x="50448" y="123333"/>
                  </a:lnTo>
                  <a:lnTo>
                    <a:pt x="52045" y="137184"/>
                  </a:lnTo>
                  <a:lnTo>
                    <a:pt x="54188" y="151172"/>
                  </a:lnTo>
                  <a:lnTo>
                    <a:pt x="56741" y="165730"/>
                  </a:lnTo>
                  <a:lnTo>
                    <a:pt x="59590" y="180628"/>
                  </a:lnTo>
                  <a:lnTo>
                    <a:pt x="62649" y="195185"/>
                  </a:lnTo>
                  <a:lnTo>
                    <a:pt x="65852" y="209022"/>
                  </a:lnTo>
                  <a:lnTo>
                    <a:pt x="69155" y="222246"/>
                  </a:lnTo>
                  <a:lnTo>
                    <a:pt x="72525" y="235267"/>
                  </a:lnTo>
                  <a:lnTo>
                    <a:pt x="75946" y="248353"/>
                  </a:lnTo>
                  <a:lnTo>
                    <a:pt x="79566" y="261447"/>
                  </a:lnTo>
                  <a:lnTo>
                    <a:pt x="83681" y="274251"/>
                  </a:lnTo>
                  <a:lnTo>
                    <a:pt x="88416" y="286611"/>
                  </a:lnTo>
                  <a:lnTo>
                    <a:pt x="93732" y="298522"/>
                  </a:lnTo>
                  <a:lnTo>
                    <a:pt x="99526" y="310054"/>
                  </a:lnTo>
                  <a:lnTo>
                    <a:pt x="105674" y="321279"/>
                  </a:lnTo>
                  <a:lnTo>
                    <a:pt x="111774" y="331820"/>
                  </a:lnTo>
                  <a:lnTo>
                    <a:pt x="117749" y="341887"/>
                  </a:lnTo>
                  <a:lnTo>
                    <a:pt x="124123" y="352368"/>
                  </a:lnTo>
                  <a:lnTo>
                    <a:pt x="131904" y="3649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24044" y="425591"/>
              <a:ext cx="198091" cy="213397"/>
            </a:xfrm>
            <a:custGeom>
              <a:avLst/>
              <a:gdLst/>
              <a:ahLst/>
              <a:cxnLst/>
              <a:rect l="0" t="0" r="0" b="0"/>
              <a:pathLst>
                <a:path w="198091" h="213397">
                  <a:moveTo>
                    <a:pt x="103334" y="100833"/>
                  </a:moveTo>
                  <a:lnTo>
                    <a:pt x="103267" y="89031"/>
                  </a:lnTo>
                  <a:lnTo>
                    <a:pt x="102627" y="77262"/>
                  </a:lnTo>
                  <a:lnTo>
                    <a:pt x="101326" y="64381"/>
                  </a:lnTo>
                  <a:lnTo>
                    <a:pt x="99293" y="50878"/>
                  </a:lnTo>
                  <a:lnTo>
                    <a:pt x="96328" y="37847"/>
                  </a:lnTo>
                  <a:lnTo>
                    <a:pt x="92399" y="25898"/>
                  </a:lnTo>
                  <a:lnTo>
                    <a:pt x="87305" y="15617"/>
                  </a:lnTo>
                  <a:lnTo>
                    <a:pt x="80604" y="7780"/>
                  </a:lnTo>
                  <a:lnTo>
                    <a:pt x="72216" y="2566"/>
                  </a:lnTo>
                  <a:lnTo>
                    <a:pt x="62668" y="0"/>
                  </a:lnTo>
                  <a:lnTo>
                    <a:pt x="52883" y="225"/>
                  </a:lnTo>
                  <a:lnTo>
                    <a:pt x="43422" y="3047"/>
                  </a:lnTo>
                  <a:lnTo>
                    <a:pt x="34633" y="8345"/>
                  </a:lnTo>
                  <a:lnTo>
                    <a:pt x="26810" y="16235"/>
                  </a:lnTo>
                  <a:lnTo>
                    <a:pt x="20002" y="26539"/>
                  </a:lnTo>
                  <a:lnTo>
                    <a:pt x="14245" y="38845"/>
                  </a:lnTo>
                  <a:lnTo>
                    <a:pt x="9661" y="52691"/>
                  </a:lnTo>
                  <a:lnTo>
                    <a:pt x="6202" y="67664"/>
                  </a:lnTo>
                  <a:lnTo>
                    <a:pt x="3689" y="83275"/>
                  </a:lnTo>
                  <a:lnTo>
                    <a:pt x="1910" y="98973"/>
                  </a:lnTo>
                  <a:lnTo>
                    <a:pt x="678" y="114450"/>
                  </a:lnTo>
                  <a:lnTo>
                    <a:pt x="0" y="129451"/>
                  </a:lnTo>
                  <a:lnTo>
                    <a:pt x="69" y="143685"/>
                  </a:lnTo>
                  <a:lnTo>
                    <a:pt x="935" y="157072"/>
                  </a:lnTo>
                  <a:lnTo>
                    <a:pt x="2668" y="169537"/>
                  </a:lnTo>
                  <a:lnTo>
                    <a:pt x="5435" y="180925"/>
                  </a:lnTo>
                  <a:lnTo>
                    <a:pt x="9230" y="191241"/>
                  </a:lnTo>
                  <a:lnTo>
                    <a:pt x="14067" y="200154"/>
                  </a:lnTo>
                  <a:lnTo>
                    <a:pt x="20063" y="206938"/>
                  </a:lnTo>
                  <a:lnTo>
                    <a:pt x="27166" y="211380"/>
                  </a:lnTo>
                  <a:lnTo>
                    <a:pt x="35037" y="213396"/>
                  </a:lnTo>
                  <a:lnTo>
                    <a:pt x="43157" y="212787"/>
                  </a:lnTo>
                  <a:lnTo>
                    <a:pt x="51209" y="209705"/>
                  </a:lnTo>
                  <a:lnTo>
                    <a:pt x="59071" y="204401"/>
                  </a:lnTo>
                  <a:lnTo>
                    <a:pt x="66730" y="197037"/>
                  </a:lnTo>
                  <a:lnTo>
                    <a:pt x="74209" y="187903"/>
                  </a:lnTo>
                  <a:lnTo>
                    <a:pt x="81385" y="177367"/>
                  </a:lnTo>
                  <a:lnTo>
                    <a:pt x="87985" y="165780"/>
                  </a:lnTo>
                  <a:lnTo>
                    <a:pt x="93904" y="153434"/>
                  </a:lnTo>
                  <a:lnTo>
                    <a:pt x="99031" y="140552"/>
                  </a:lnTo>
                  <a:lnTo>
                    <a:pt x="103178" y="127299"/>
                  </a:lnTo>
                  <a:lnTo>
                    <a:pt x="106318" y="113885"/>
                  </a:lnTo>
                  <a:lnTo>
                    <a:pt x="107952" y="103698"/>
                  </a:lnTo>
                  <a:lnTo>
                    <a:pt x="108171" y="100642"/>
                  </a:lnTo>
                  <a:lnTo>
                    <a:pt x="108482" y="103005"/>
                  </a:lnTo>
                  <a:lnTo>
                    <a:pt x="109446" y="108668"/>
                  </a:lnTo>
                  <a:lnTo>
                    <a:pt x="111079" y="116266"/>
                  </a:lnTo>
                  <a:lnTo>
                    <a:pt x="113258" y="124996"/>
                  </a:lnTo>
                  <a:lnTo>
                    <a:pt x="116012" y="134236"/>
                  </a:lnTo>
                  <a:lnTo>
                    <a:pt x="119530" y="143413"/>
                  </a:lnTo>
                  <a:lnTo>
                    <a:pt x="123862" y="152239"/>
                  </a:lnTo>
                  <a:lnTo>
                    <a:pt x="129075" y="160652"/>
                  </a:lnTo>
                  <a:lnTo>
                    <a:pt x="135331" y="168695"/>
                  </a:lnTo>
                  <a:lnTo>
                    <a:pt x="142611" y="176431"/>
                  </a:lnTo>
                  <a:lnTo>
                    <a:pt x="150692" y="183438"/>
                  </a:lnTo>
                  <a:lnTo>
                    <a:pt x="160232" y="189393"/>
                  </a:lnTo>
                  <a:lnTo>
                    <a:pt x="174303" y="193705"/>
                  </a:lnTo>
                  <a:lnTo>
                    <a:pt x="198090" y="195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22134" y="452760"/>
              <a:ext cx="157929" cy="157893"/>
            </a:xfrm>
            <a:custGeom>
              <a:avLst/>
              <a:gdLst/>
              <a:ahLst/>
              <a:cxnLst/>
              <a:rect l="0" t="0" r="0" b="0"/>
              <a:pathLst>
                <a:path w="157929" h="157893">
                  <a:moveTo>
                    <a:pt x="0" y="63136"/>
                  </a:moveTo>
                  <a:lnTo>
                    <a:pt x="67" y="74804"/>
                  </a:lnTo>
                  <a:lnTo>
                    <a:pt x="708" y="85293"/>
                  </a:lnTo>
                  <a:lnTo>
                    <a:pt x="2004" y="95599"/>
                  </a:lnTo>
                  <a:lnTo>
                    <a:pt x="3864" y="106073"/>
                  </a:lnTo>
                  <a:lnTo>
                    <a:pt x="6180" y="117065"/>
                  </a:lnTo>
                  <a:lnTo>
                    <a:pt x="8823" y="128597"/>
                  </a:lnTo>
                  <a:lnTo>
                    <a:pt x="10874" y="136757"/>
                  </a:lnTo>
                  <a:lnTo>
                    <a:pt x="11539" y="137160"/>
                  </a:lnTo>
                  <a:lnTo>
                    <a:pt x="11551" y="131992"/>
                  </a:lnTo>
                  <a:lnTo>
                    <a:pt x="11372" y="123466"/>
                  </a:lnTo>
                  <a:lnTo>
                    <a:pt x="11163" y="112910"/>
                  </a:lnTo>
                  <a:lnTo>
                    <a:pt x="10814" y="101266"/>
                  </a:lnTo>
                  <a:lnTo>
                    <a:pt x="10030" y="89309"/>
                  </a:lnTo>
                  <a:lnTo>
                    <a:pt x="8690" y="77457"/>
                  </a:lnTo>
                  <a:lnTo>
                    <a:pt x="7312" y="65854"/>
                  </a:lnTo>
                  <a:lnTo>
                    <a:pt x="6911" y="54514"/>
                  </a:lnTo>
                  <a:lnTo>
                    <a:pt x="7985" y="43405"/>
                  </a:lnTo>
                  <a:lnTo>
                    <a:pt x="10693" y="32806"/>
                  </a:lnTo>
                  <a:lnTo>
                    <a:pt x="15110" y="23285"/>
                  </a:lnTo>
                  <a:lnTo>
                    <a:pt x="21087" y="15074"/>
                  </a:lnTo>
                  <a:lnTo>
                    <a:pt x="28337" y="8407"/>
                  </a:lnTo>
                  <a:lnTo>
                    <a:pt x="36558" y="3677"/>
                  </a:lnTo>
                  <a:lnTo>
                    <a:pt x="45483" y="910"/>
                  </a:lnTo>
                  <a:lnTo>
                    <a:pt x="54743" y="0"/>
                  </a:lnTo>
                  <a:lnTo>
                    <a:pt x="63879" y="894"/>
                  </a:lnTo>
                  <a:lnTo>
                    <a:pt x="72650" y="3385"/>
                  </a:lnTo>
                  <a:lnTo>
                    <a:pt x="81013" y="7326"/>
                  </a:lnTo>
                  <a:lnTo>
                    <a:pt x="89017" y="12711"/>
                  </a:lnTo>
                  <a:lnTo>
                    <a:pt x="96732" y="19405"/>
                  </a:lnTo>
                  <a:lnTo>
                    <a:pt x="104067" y="27169"/>
                  </a:lnTo>
                  <a:lnTo>
                    <a:pt x="110774" y="35750"/>
                  </a:lnTo>
                  <a:lnTo>
                    <a:pt x="116770" y="44929"/>
                  </a:lnTo>
                  <a:lnTo>
                    <a:pt x="122119" y="54532"/>
                  </a:lnTo>
                  <a:lnTo>
                    <a:pt x="126947" y="64431"/>
                  </a:lnTo>
                  <a:lnTo>
                    <a:pt x="131380" y="74534"/>
                  </a:lnTo>
                  <a:lnTo>
                    <a:pt x="135528" y="84776"/>
                  </a:lnTo>
                  <a:lnTo>
                    <a:pt x="139475" y="95111"/>
                  </a:lnTo>
                  <a:lnTo>
                    <a:pt x="143276" y="105501"/>
                  </a:lnTo>
                  <a:lnTo>
                    <a:pt x="146825" y="115663"/>
                  </a:lnTo>
                  <a:lnTo>
                    <a:pt x="150207" y="126172"/>
                  </a:lnTo>
                  <a:lnTo>
                    <a:pt x="153720" y="139069"/>
                  </a:lnTo>
                  <a:lnTo>
                    <a:pt x="157928" y="1578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30644" y="242665"/>
              <a:ext cx="170517" cy="399195"/>
            </a:xfrm>
            <a:custGeom>
              <a:avLst/>
              <a:gdLst/>
              <a:ahLst/>
              <a:cxnLst/>
              <a:rect l="0" t="0" r="0" b="0"/>
              <a:pathLst>
                <a:path w="170517" h="399195">
                  <a:moveTo>
                    <a:pt x="117873" y="336402"/>
                  </a:moveTo>
                  <a:lnTo>
                    <a:pt x="117739" y="324667"/>
                  </a:lnTo>
                  <a:lnTo>
                    <a:pt x="116458" y="313538"/>
                  </a:lnTo>
                  <a:lnTo>
                    <a:pt x="113866" y="301949"/>
                  </a:lnTo>
                  <a:lnTo>
                    <a:pt x="110146" y="290133"/>
                  </a:lnTo>
                  <a:lnTo>
                    <a:pt x="105514" y="278770"/>
                  </a:lnTo>
                  <a:lnTo>
                    <a:pt x="100171" y="268234"/>
                  </a:lnTo>
                  <a:lnTo>
                    <a:pt x="93978" y="259051"/>
                  </a:lnTo>
                  <a:lnTo>
                    <a:pt x="86468" y="252024"/>
                  </a:lnTo>
                  <a:lnTo>
                    <a:pt x="77499" y="247385"/>
                  </a:lnTo>
                  <a:lnTo>
                    <a:pt x="67546" y="245053"/>
                  </a:lnTo>
                  <a:lnTo>
                    <a:pt x="57481" y="244909"/>
                  </a:lnTo>
                  <a:lnTo>
                    <a:pt x="47829" y="246665"/>
                  </a:lnTo>
                  <a:lnTo>
                    <a:pt x="38910" y="250093"/>
                  </a:lnTo>
                  <a:lnTo>
                    <a:pt x="30999" y="255126"/>
                  </a:lnTo>
                  <a:lnTo>
                    <a:pt x="24128" y="261580"/>
                  </a:lnTo>
                  <a:lnTo>
                    <a:pt x="18158" y="269182"/>
                  </a:lnTo>
                  <a:lnTo>
                    <a:pt x="12899" y="277654"/>
                  </a:lnTo>
                  <a:lnTo>
                    <a:pt x="8178" y="286763"/>
                  </a:lnTo>
                  <a:lnTo>
                    <a:pt x="4174" y="296490"/>
                  </a:lnTo>
                  <a:lnTo>
                    <a:pt x="1388" y="307004"/>
                  </a:lnTo>
                  <a:lnTo>
                    <a:pt x="0" y="318333"/>
                  </a:lnTo>
                  <a:lnTo>
                    <a:pt x="52" y="330213"/>
                  </a:lnTo>
                  <a:lnTo>
                    <a:pt x="1607" y="342187"/>
                  </a:lnTo>
                  <a:lnTo>
                    <a:pt x="4549" y="353973"/>
                  </a:lnTo>
                  <a:lnTo>
                    <a:pt x="8795" y="365158"/>
                  </a:lnTo>
                  <a:lnTo>
                    <a:pt x="14386" y="375137"/>
                  </a:lnTo>
                  <a:lnTo>
                    <a:pt x="21219" y="383687"/>
                  </a:lnTo>
                  <a:lnTo>
                    <a:pt x="29076" y="390597"/>
                  </a:lnTo>
                  <a:lnTo>
                    <a:pt x="37720" y="395497"/>
                  </a:lnTo>
                  <a:lnTo>
                    <a:pt x="46936" y="398377"/>
                  </a:lnTo>
                  <a:lnTo>
                    <a:pt x="56394" y="399194"/>
                  </a:lnTo>
                  <a:lnTo>
                    <a:pt x="65663" y="397706"/>
                  </a:lnTo>
                  <a:lnTo>
                    <a:pt x="74525" y="394003"/>
                  </a:lnTo>
                  <a:lnTo>
                    <a:pt x="82950" y="388435"/>
                  </a:lnTo>
                  <a:lnTo>
                    <a:pt x="90994" y="381418"/>
                  </a:lnTo>
                  <a:lnTo>
                    <a:pt x="98737" y="373328"/>
                  </a:lnTo>
                  <a:lnTo>
                    <a:pt x="106090" y="364306"/>
                  </a:lnTo>
                  <a:lnTo>
                    <a:pt x="112809" y="354273"/>
                  </a:lnTo>
                  <a:lnTo>
                    <a:pt x="118813" y="343266"/>
                  </a:lnTo>
                  <a:lnTo>
                    <a:pt x="124168" y="331435"/>
                  </a:lnTo>
                  <a:lnTo>
                    <a:pt x="128999" y="318961"/>
                  </a:lnTo>
                  <a:lnTo>
                    <a:pt x="133435" y="306017"/>
                  </a:lnTo>
                  <a:lnTo>
                    <a:pt x="137584" y="292901"/>
                  </a:lnTo>
                  <a:lnTo>
                    <a:pt x="141532" y="280022"/>
                  </a:lnTo>
                  <a:lnTo>
                    <a:pt x="145334" y="267574"/>
                  </a:lnTo>
                  <a:lnTo>
                    <a:pt x="148872" y="255249"/>
                  </a:lnTo>
                  <a:lnTo>
                    <a:pt x="151869" y="242368"/>
                  </a:lnTo>
                  <a:lnTo>
                    <a:pt x="154216" y="228580"/>
                  </a:lnTo>
                  <a:lnTo>
                    <a:pt x="155961" y="213707"/>
                  </a:lnTo>
                  <a:lnTo>
                    <a:pt x="157214" y="197579"/>
                  </a:lnTo>
                  <a:lnTo>
                    <a:pt x="158095" y="180246"/>
                  </a:lnTo>
                  <a:lnTo>
                    <a:pt x="158704" y="162063"/>
                  </a:lnTo>
                  <a:lnTo>
                    <a:pt x="159121" y="143566"/>
                  </a:lnTo>
                  <a:lnTo>
                    <a:pt x="159400" y="125096"/>
                  </a:lnTo>
                  <a:lnTo>
                    <a:pt x="159419" y="106951"/>
                  </a:lnTo>
                  <a:lnTo>
                    <a:pt x="158900" y="89461"/>
                  </a:lnTo>
                  <a:lnTo>
                    <a:pt x="157733" y="72739"/>
                  </a:lnTo>
                  <a:lnTo>
                    <a:pt x="155966" y="56883"/>
                  </a:lnTo>
                  <a:lnTo>
                    <a:pt x="153708" y="42067"/>
                  </a:lnTo>
                  <a:lnTo>
                    <a:pt x="151069" y="28304"/>
                  </a:lnTo>
                  <a:lnTo>
                    <a:pt x="147822" y="16264"/>
                  </a:lnTo>
                  <a:lnTo>
                    <a:pt x="143433" y="7291"/>
                  </a:lnTo>
                  <a:lnTo>
                    <a:pt x="137709" y="1863"/>
                  </a:lnTo>
                  <a:lnTo>
                    <a:pt x="131085" y="0"/>
                  </a:lnTo>
                  <a:lnTo>
                    <a:pt x="124409" y="1699"/>
                  </a:lnTo>
                  <a:lnTo>
                    <a:pt x="118185" y="6584"/>
                  </a:lnTo>
                  <a:lnTo>
                    <a:pt x="112721" y="14046"/>
                  </a:lnTo>
                  <a:lnTo>
                    <a:pt x="108282" y="23463"/>
                  </a:lnTo>
                  <a:lnTo>
                    <a:pt x="104896" y="34308"/>
                  </a:lnTo>
                  <a:lnTo>
                    <a:pt x="102420" y="46329"/>
                  </a:lnTo>
                  <a:lnTo>
                    <a:pt x="100659" y="59527"/>
                  </a:lnTo>
                  <a:lnTo>
                    <a:pt x="99435" y="73812"/>
                  </a:lnTo>
                  <a:lnTo>
                    <a:pt x="98763" y="88998"/>
                  </a:lnTo>
                  <a:lnTo>
                    <a:pt x="98834" y="104877"/>
                  </a:lnTo>
                  <a:lnTo>
                    <a:pt x="99696" y="121271"/>
                  </a:lnTo>
                  <a:lnTo>
                    <a:pt x="101258" y="138196"/>
                  </a:lnTo>
                  <a:lnTo>
                    <a:pt x="103377" y="155850"/>
                  </a:lnTo>
                  <a:lnTo>
                    <a:pt x="105914" y="174270"/>
                  </a:lnTo>
                  <a:lnTo>
                    <a:pt x="108753" y="192878"/>
                  </a:lnTo>
                  <a:lnTo>
                    <a:pt x="111804" y="210610"/>
                  </a:lnTo>
                  <a:lnTo>
                    <a:pt x="115007" y="226947"/>
                  </a:lnTo>
                  <a:lnTo>
                    <a:pt x="118479" y="242035"/>
                  </a:lnTo>
                  <a:lnTo>
                    <a:pt x="122496" y="256396"/>
                  </a:lnTo>
                  <a:lnTo>
                    <a:pt x="127163" y="270425"/>
                  </a:lnTo>
                  <a:lnTo>
                    <a:pt x="132435" y="284171"/>
                  </a:lnTo>
                  <a:lnTo>
                    <a:pt x="138199" y="297422"/>
                  </a:lnTo>
                  <a:lnTo>
                    <a:pt x="144326" y="310076"/>
                  </a:lnTo>
                  <a:lnTo>
                    <a:pt x="150413" y="321917"/>
                  </a:lnTo>
                  <a:lnTo>
                    <a:pt x="156377" y="333809"/>
                  </a:lnTo>
                  <a:lnTo>
                    <a:pt x="162742" y="347917"/>
                  </a:lnTo>
                  <a:lnTo>
                    <a:pt x="170516" y="3679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88434" y="136009"/>
              <a:ext cx="175981" cy="483026"/>
            </a:xfrm>
            <a:custGeom>
              <a:avLst/>
              <a:gdLst/>
              <a:ahLst/>
              <a:cxnLst/>
              <a:rect l="0" t="0" r="0" b="0"/>
              <a:pathLst>
                <a:path w="175981" h="483026">
                  <a:moveTo>
                    <a:pt x="133866" y="390415"/>
                  </a:moveTo>
                  <a:lnTo>
                    <a:pt x="130865" y="381681"/>
                  </a:lnTo>
                  <a:lnTo>
                    <a:pt x="127442" y="373975"/>
                  </a:lnTo>
                  <a:lnTo>
                    <a:pt x="123246" y="366572"/>
                  </a:lnTo>
                  <a:lnTo>
                    <a:pt x="118347" y="359311"/>
                  </a:lnTo>
                  <a:lnTo>
                    <a:pt x="112865" y="352133"/>
                  </a:lnTo>
                  <a:lnTo>
                    <a:pt x="106925" y="345016"/>
                  </a:lnTo>
                  <a:lnTo>
                    <a:pt x="100318" y="338272"/>
                  </a:lnTo>
                  <a:lnTo>
                    <a:pt x="92523" y="332502"/>
                  </a:lnTo>
                  <a:lnTo>
                    <a:pt x="83361" y="327966"/>
                  </a:lnTo>
                  <a:lnTo>
                    <a:pt x="73277" y="324923"/>
                  </a:lnTo>
                  <a:lnTo>
                    <a:pt x="63124" y="323779"/>
                  </a:lnTo>
                  <a:lnTo>
                    <a:pt x="53409" y="324578"/>
                  </a:lnTo>
                  <a:lnTo>
                    <a:pt x="44277" y="327386"/>
                  </a:lnTo>
                  <a:lnTo>
                    <a:pt x="35691" y="332461"/>
                  </a:lnTo>
                  <a:lnTo>
                    <a:pt x="27558" y="339726"/>
                  </a:lnTo>
                  <a:lnTo>
                    <a:pt x="20097" y="348840"/>
                  </a:lnTo>
                  <a:lnTo>
                    <a:pt x="13830" y="359389"/>
                  </a:lnTo>
                  <a:lnTo>
                    <a:pt x="8945" y="371000"/>
                  </a:lnTo>
                  <a:lnTo>
                    <a:pt x="5324" y="383370"/>
                  </a:lnTo>
                  <a:lnTo>
                    <a:pt x="2727" y="396271"/>
                  </a:lnTo>
                  <a:lnTo>
                    <a:pt x="914" y="409530"/>
                  </a:lnTo>
                  <a:lnTo>
                    <a:pt x="0" y="422702"/>
                  </a:lnTo>
                  <a:lnTo>
                    <a:pt x="435" y="435094"/>
                  </a:lnTo>
                  <a:lnTo>
                    <a:pt x="2365" y="446387"/>
                  </a:lnTo>
                  <a:lnTo>
                    <a:pt x="5966" y="456444"/>
                  </a:lnTo>
                  <a:lnTo>
                    <a:pt x="11589" y="465136"/>
                  </a:lnTo>
                  <a:lnTo>
                    <a:pt x="19220" y="472525"/>
                  </a:lnTo>
                  <a:lnTo>
                    <a:pt x="28242" y="478335"/>
                  </a:lnTo>
                  <a:lnTo>
                    <a:pt x="37667" y="481892"/>
                  </a:lnTo>
                  <a:lnTo>
                    <a:pt x="46887" y="483025"/>
                  </a:lnTo>
                  <a:lnTo>
                    <a:pt x="55683" y="482008"/>
                  </a:lnTo>
                  <a:lnTo>
                    <a:pt x="64043" y="479274"/>
                  </a:lnTo>
                  <a:lnTo>
                    <a:pt x="72034" y="475244"/>
                  </a:lnTo>
                  <a:lnTo>
                    <a:pt x="79739" y="469948"/>
                  </a:lnTo>
                  <a:lnTo>
                    <a:pt x="87234" y="463046"/>
                  </a:lnTo>
                  <a:lnTo>
                    <a:pt x="94575" y="454480"/>
                  </a:lnTo>
                  <a:lnTo>
                    <a:pt x="101644" y="444458"/>
                  </a:lnTo>
                  <a:lnTo>
                    <a:pt x="108166" y="433282"/>
                  </a:lnTo>
                  <a:lnTo>
                    <a:pt x="114033" y="421248"/>
                  </a:lnTo>
                  <a:lnTo>
                    <a:pt x="119295" y="408761"/>
                  </a:lnTo>
                  <a:lnTo>
                    <a:pt x="124063" y="396313"/>
                  </a:lnTo>
                  <a:lnTo>
                    <a:pt x="128452" y="384157"/>
                  </a:lnTo>
                  <a:lnTo>
                    <a:pt x="132400" y="372030"/>
                  </a:lnTo>
                  <a:lnTo>
                    <a:pt x="135680" y="359282"/>
                  </a:lnTo>
                  <a:lnTo>
                    <a:pt x="138225" y="345597"/>
                  </a:lnTo>
                  <a:lnTo>
                    <a:pt x="140274" y="331303"/>
                  </a:lnTo>
                  <a:lnTo>
                    <a:pt x="142266" y="317160"/>
                  </a:lnTo>
                  <a:lnTo>
                    <a:pt x="144455" y="303595"/>
                  </a:lnTo>
                  <a:lnTo>
                    <a:pt x="146757" y="290216"/>
                  </a:lnTo>
                  <a:lnTo>
                    <a:pt x="148850" y="276027"/>
                  </a:lnTo>
                  <a:lnTo>
                    <a:pt x="150553" y="260515"/>
                  </a:lnTo>
                  <a:lnTo>
                    <a:pt x="151850" y="243656"/>
                  </a:lnTo>
                  <a:lnTo>
                    <a:pt x="152795" y="225648"/>
                  </a:lnTo>
                  <a:lnTo>
                    <a:pt x="153465" y="206754"/>
                  </a:lnTo>
                  <a:lnTo>
                    <a:pt x="153931" y="187370"/>
                  </a:lnTo>
                  <a:lnTo>
                    <a:pt x="154252" y="167992"/>
                  </a:lnTo>
                  <a:lnTo>
                    <a:pt x="154466" y="148900"/>
                  </a:lnTo>
                  <a:lnTo>
                    <a:pt x="154442" y="130490"/>
                  </a:lnTo>
                  <a:lnTo>
                    <a:pt x="153893" y="113347"/>
                  </a:lnTo>
                  <a:lnTo>
                    <a:pt x="152707" y="97663"/>
                  </a:lnTo>
                  <a:lnTo>
                    <a:pt x="150927" y="83147"/>
                  </a:lnTo>
                  <a:lnTo>
                    <a:pt x="148661" y="69236"/>
                  </a:lnTo>
                  <a:lnTo>
                    <a:pt x="146025" y="55541"/>
                  </a:lnTo>
                  <a:lnTo>
                    <a:pt x="143120" y="42035"/>
                  </a:lnTo>
                  <a:lnTo>
                    <a:pt x="140025" y="28952"/>
                  </a:lnTo>
                  <a:lnTo>
                    <a:pt x="136783" y="16447"/>
                  </a:lnTo>
                  <a:lnTo>
                    <a:pt x="132974" y="6016"/>
                  </a:lnTo>
                  <a:lnTo>
                    <a:pt x="128518" y="321"/>
                  </a:lnTo>
                  <a:lnTo>
                    <a:pt x="124409" y="0"/>
                  </a:lnTo>
                  <a:lnTo>
                    <a:pt x="121097" y="4063"/>
                  </a:lnTo>
                  <a:lnTo>
                    <a:pt x="118607" y="11311"/>
                  </a:lnTo>
                  <a:lnTo>
                    <a:pt x="116809" y="21099"/>
                  </a:lnTo>
                  <a:lnTo>
                    <a:pt x="115542" y="33341"/>
                  </a:lnTo>
                  <a:lnTo>
                    <a:pt x="114663" y="47811"/>
                  </a:lnTo>
                  <a:lnTo>
                    <a:pt x="114061" y="64110"/>
                  </a:lnTo>
                  <a:lnTo>
                    <a:pt x="113652" y="81812"/>
                  </a:lnTo>
                  <a:lnTo>
                    <a:pt x="113379" y="100536"/>
                  </a:lnTo>
                  <a:lnTo>
                    <a:pt x="113365" y="119823"/>
                  </a:lnTo>
                  <a:lnTo>
                    <a:pt x="113889" y="139144"/>
                  </a:lnTo>
                  <a:lnTo>
                    <a:pt x="115053" y="158217"/>
                  </a:lnTo>
                  <a:lnTo>
                    <a:pt x="116649" y="177126"/>
                  </a:lnTo>
                  <a:lnTo>
                    <a:pt x="118260" y="196201"/>
                  </a:lnTo>
                  <a:lnTo>
                    <a:pt x="119642" y="215618"/>
                  </a:lnTo>
                  <a:lnTo>
                    <a:pt x="120891" y="234914"/>
                  </a:lnTo>
                  <a:lnTo>
                    <a:pt x="122336" y="253118"/>
                  </a:lnTo>
                  <a:lnTo>
                    <a:pt x="124160" y="269780"/>
                  </a:lnTo>
                  <a:lnTo>
                    <a:pt x="126386" y="285256"/>
                  </a:lnTo>
                  <a:lnTo>
                    <a:pt x="128958" y="300411"/>
                  </a:lnTo>
                  <a:lnTo>
                    <a:pt x="131803" y="315791"/>
                  </a:lnTo>
                  <a:lnTo>
                    <a:pt x="134850" y="331428"/>
                  </a:lnTo>
                  <a:lnTo>
                    <a:pt x="138041" y="347020"/>
                  </a:lnTo>
                  <a:lnTo>
                    <a:pt x="141333" y="362364"/>
                  </a:lnTo>
                  <a:lnTo>
                    <a:pt x="144695" y="377246"/>
                  </a:lnTo>
                  <a:lnTo>
                    <a:pt x="148106" y="391386"/>
                  </a:lnTo>
                  <a:lnTo>
                    <a:pt x="151548" y="404693"/>
                  </a:lnTo>
                  <a:lnTo>
                    <a:pt x="155054" y="416803"/>
                  </a:lnTo>
                  <a:lnTo>
                    <a:pt x="159146" y="428176"/>
                  </a:lnTo>
                  <a:lnTo>
                    <a:pt x="165300" y="439811"/>
                  </a:lnTo>
                  <a:lnTo>
                    <a:pt x="175980" y="453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06528" y="421139"/>
              <a:ext cx="105286" cy="167708"/>
            </a:xfrm>
            <a:custGeom>
              <a:avLst/>
              <a:gdLst/>
              <a:ahLst/>
              <a:cxnLst/>
              <a:rect l="0" t="0" r="0" b="0"/>
              <a:pathLst>
                <a:path w="105286" h="167708">
                  <a:moveTo>
                    <a:pt x="0" y="63171"/>
                  </a:moveTo>
                  <a:lnTo>
                    <a:pt x="2934" y="74839"/>
                  </a:lnTo>
                  <a:lnTo>
                    <a:pt x="5717" y="85328"/>
                  </a:lnTo>
                  <a:lnTo>
                    <a:pt x="8616" y="95630"/>
                  </a:lnTo>
                  <a:lnTo>
                    <a:pt x="11656" y="105931"/>
                  </a:lnTo>
                  <a:lnTo>
                    <a:pt x="14822" y="116275"/>
                  </a:lnTo>
                  <a:lnTo>
                    <a:pt x="18086" y="126665"/>
                  </a:lnTo>
                  <a:lnTo>
                    <a:pt x="21423" y="137093"/>
                  </a:lnTo>
                  <a:lnTo>
                    <a:pt x="24814" y="147551"/>
                  </a:lnTo>
                  <a:lnTo>
                    <a:pt x="28219" y="157957"/>
                  </a:lnTo>
                  <a:lnTo>
                    <a:pt x="30759" y="165717"/>
                  </a:lnTo>
                  <a:lnTo>
                    <a:pt x="31388" y="167707"/>
                  </a:lnTo>
                  <a:lnTo>
                    <a:pt x="30501" y="165111"/>
                  </a:lnTo>
                  <a:lnTo>
                    <a:pt x="28639" y="159563"/>
                  </a:lnTo>
                  <a:lnTo>
                    <a:pt x="26171" y="152180"/>
                  </a:lnTo>
                  <a:lnTo>
                    <a:pt x="23326" y="143653"/>
                  </a:lnTo>
                  <a:lnTo>
                    <a:pt x="20245" y="134244"/>
                  </a:lnTo>
                  <a:lnTo>
                    <a:pt x="17013" y="123906"/>
                  </a:lnTo>
                  <a:lnTo>
                    <a:pt x="13694" y="112677"/>
                  </a:lnTo>
                  <a:lnTo>
                    <a:pt x="10650" y="100855"/>
                  </a:lnTo>
                  <a:lnTo>
                    <a:pt x="8516" y="88915"/>
                  </a:lnTo>
                  <a:lnTo>
                    <a:pt x="7569" y="77145"/>
                  </a:lnTo>
                  <a:lnTo>
                    <a:pt x="7918" y="65801"/>
                  </a:lnTo>
                  <a:lnTo>
                    <a:pt x="9673" y="55182"/>
                  </a:lnTo>
                  <a:lnTo>
                    <a:pt x="12749" y="45378"/>
                  </a:lnTo>
                  <a:lnTo>
                    <a:pt x="17084" y="36474"/>
                  </a:lnTo>
                  <a:lnTo>
                    <a:pt x="22735" y="28631"/>
                  </a:lnTo>
                  <a:lnTo>
                    <a:pt x="29612" y="21839"/>
                  </a:lnTo>
                  <a:lnTo>
                    <a:pt x="37668" y="16106"/>
                  </a:lnTo>
                  <a:lnTo>
                    <a:pt x="46978" y="11545"/>
                  </a:lnTo>
                  <a:lnTo>
                    <a:pt x="57446" y="8105"/>
                  </a:lnTo>
                  <a:lnTo>
                    <a:pt x="68262" y="5602"/>
                  </a:lnTo>
                  <a:lnTo>
                    <a:pt x="79061" y="3559"/>
                  </a:lnTo>
                  <a:lnTo>
                    <a:pt x="90786" y="179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96041" y="463253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0"/>
                  </a:lnTo>
                  <a:lnTo>
                    <a:pt x="3863" y="54239"/>
                  </a:lnTo>
                  <a:lnTo>
                    <a:pt x="6180" y="67099"/>
                  </a:lnTo>
                  <a:lnTo>
                    <a:pt x="8841" y="79495"/>
                  </a:lnTo>
                  <a:lnTo>
                    <a:pt x="11603" y="91360"/>
                  </a:lnTo>
                  <a:lnTo>
                    <a:pt x="14361" y="104018"/>
                  </a:lnTo>
                  <a:lnTo>
                    <a:pt x="17356" y="120813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74984" y="336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59212" y="439414"/>
              <a:ext cx="126343" cy="192296"/>
            </a:xfrm>
            <a:custGeom>
              <a:avLst/>
              <a:gdLst/>
              <a:ahLst/>
              <a:cxnLst/>
              <a:rect l="0" t="0" r="0" b="0"/>
              <a:pathLst>
                <a:path w="126343" h="192296">
                  <a:moveTo>
                    <a:pt x="0" y="55425"/>
                  </a:moveTo>
                  <a:lnTo>
                    <a:pt x="5935" y="64092"/>
                  </a:lnTo>
                  <a:lnTo>
                    <a:pt x="12140" y="71159"/>
                  </a:lnTo>
                  <a:lnTo>
                    <a:pt x="19240" y="77260"/>
                  </a:lnTo>
                  <a:lnTo>
                    <a:pt x="27353" y="82488"/>
                  </a:lnTo>
                  <a:lnTo>
                    <a:pt x="36648" y="86702"/>
                  </a:lnTo>
                  <a:lnTo>
                    <a:pt x="47086" y="89899"/>
                  </a:lnTo>
                  <a:lnTo>
                    <a:pt x="58166" y="91894"/>
                  </a:lnTo>
                  <a:lnTo>
                    <a:pt x="69055" y="92261"/>
                  </a:lnTo>
                  <a:lnTo>
                    <a:pt x="79293" y="90909"/>
                  </a:lnTo>
                  <a:lnTo>
                    <a:pt x="88621" y="87883"/>
                  </a:lnTo>
                  <a:lnTo>
                    <a:pt x="96814" y="83186"/>
                  </a:lnTo>
                  <a:lnTo>
                    <a:pt x="103868" y="76990"/>
                  </a:lnTo>
                  <a:lnTo>
                    <a:pt x="109622" y="69577"/>
                  </a:lnTo>
                  <a:lnTo>
                    <a:pt x="113672" y="61239"/>
                  </a:lnTo>
                  <a:lnTo>
                    <a:pt x="115951" y="52232"/>
                  </a:lnTo>
                  <a:lnTo>
                    <a:pt x="116517" y="42915"/>
                  </a:lnTo>
                  <a:lnTo>
                    <a:pt x="115385" y="33741"/>
                  </a:lnTo>
                  <a:lnTo>
                    <a:pt x="112727" y="24953"/>
                  </a:lnTo>
                  <a:lnTo>
                    <a:pt x="108502" y="16917"/>
                  </a:lnTo>
                  <a:lnTo>
                    <a:pt x="102395" y="10198"/>
                  </a:lnTo>
                  <a:lnTo>
                    <a:pt x="94402" y="4986"/>
                  </a:lnTo>
                  <a:lnTo>
                    <a:pt x="84951" y="1469"/>
                  </a:lnTo>
                  <a:lnTo>
                    <a:pt x="74699" y="0"/>
                  </a:lnTo>
                  <a:lnTo>
                    <a:pt x="64111" y="572"/>
                  </a:lnTo>
                  <a:lnTo>
                    <a:pt x="53750" y="3056"/>
                  </a:lnTo>
                  <a:lnTo>
                    <a:pt x="44333" y="7381"/>
                  </a:lnTo>
                  <a:lnTo>
                    <a:pt x="36155" y="13324"/>
                  </a:lnTo>
                  <a:lnTo>
                    <a:pt x="29156" y="20566"/>
                  </a:lnTo>
                  <a:lnTo>
                    <a:pt x="23132" y="28789"/>
                  </a:lnTo>
                  <a:lnTo>
                    <a:pt x="17861" y="37723"/>
                  </a:lnTo>
                  <a:lnTo>
                    <a:pt x="13471" y="47160"/>
                  </a:lnTo>
                  <a:lnTo>
                    <a:pt x="10418" y="56948"/>
                  </a:lnTo>
                  <a:lnTo>
                    <a:pt x="8843" y="66975"/>
                  </a:lnTo>
                  <a:lnTo>
                    <a:pt x="8598" y="77166"/>
                  </a:lnTo>
                  <a:lnTo>
                    <a:pt x="9422" y="87468"/>
                  </a:lnTo>
                  <a:lnTo>
                    <a:pt x="11054" y="97840"/>
                  </a:lnTo>
                  <a:lnTo>
                    <a:pt x="13437" y="108094"/>
                  </a:lnTo>
                  <a:lnTo>
                    <a:pt x="16706" y="117907"/>
                  </a:lnTo>
                  <a:lnTo>
                    <a:pt x="20870" y="127137"/>
                  </a:lnTo>
                  <a:lnTo>
                    <a:pt x="25970" y="135809"/>
                  </a:lnTo>
                  <a:lnTo>
                    <a:pt x="32150" y="144021"/>
                  </a:lnTo>
                  <a:lnTo>
                    <a:pt x="39388" y="151875"/>
                  </a:lnTo>
                  <a:lnTo>
                    <a:pt x="47691" y="159304"/>
                  </a:lnTo>
                  <a:lnTo>
                    <a:pt x="57167" y="166073"/>
                  </a:lnTo>
                  <a:lnTo>
                    <a:pt x="67752" y="172106"/>
                  </a:lnTo>
                  <a:lnTo>
                    <a:pt x="78845" y="177326"/>
                  </a:lnTo>
                  <a:lnTo>
                    <a:pt x="90604" y="182093"/>
                  </a:lnTo>
                  <a:lnTo>
                    <a:pt x="105175" y="186825"/>
                  </a:lnTo>
                  <a:lnTo>
                    <a:pt x="126342" y="1922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49942" y="252490"/>
              <a:ext cx="135654" cy="375964"/>
            </a:xfrm>
            <a:custGeom>
              <a:avLst/>
              <a:gdLst/>
              <a:ahLst/>
              <a:cxnLst/>
              <a:rect l="0" t="0" r="0" b="0"/>
              <a:pathLst>
                <a:path w="135654" h="375964">
                  <a:moveTo>
                    <a:pt x="93540" y="305520"/>
                  </a:moveTo>
                  <a:lnTo>
                    <a:pt x="96273" y="296719"/>
                  </a:lnTo>
                  <a:lnTo>
                    <a:pt x="97134" y="288372"/>
                  </a:lnTo>
                  <a:lnTo>
                    <a:pt x="96143" y="279678"/>
                  </a:lnTo>
                  <a:lnTo>
                    <a:pt x="93605" y="270730"/>
                  </a:lnTo>
                  <a:lnTo>
                    <a:pt x="89820" y="261883"/>
                  </a:lnTo>
                  <a:lnTo>
                    <a:pt x="85081" y="253358"/>
                  </a:lnTo>
                  <a:lnTo>
                    <a:pt x="79475" y="245688"/>
                  </a:lnTo>
                  <a:lnTo>
                    <a:pt x="72897" y="239756"/>
                  </a:lnTo>
                  <a:lnTo>
                    <a:pt x="65371" y="235889"/>
                  </a:lnTo>
                  <a:lnTo>
                    <a:pt x="57201" y="234093"/>
                  </a:lnTo>
                  <a:lnTo>
                    <a:pt x="48872" y="234318"/>
                  </a:lnTo>
                  <a:lnTo>
                    <a:pt x="40678" y="236328"/>
                  </a:lnTo>
                  <a:lnTo>
                    <a:pt x="32718" y="240099"/>
                  </a:lnTo>
                  <a:lnTo>
                    <a:pt x="24993" y="245895"/>
                  </a:lnTo>
                  <a:lnTo>
                    <a:pt x="17478" y="253679"/>
                  </a:lnTo>
                  <a:lnTo>
                    <a:pt x="10618" y="263158"/>
                  </a:lnTo>
                  <a:lnTo>
                    <a:pt x="5295" y="273960"/>
                  </a:lnTo>
                  <a:lnTo>
                    <a:pt x="1865" y="285740"/>
                  </a:lnTo>
                  <a:lnTo>
                    <a:pt x="207" y="298055"/>
                  </a:lnTo>
                  <a:lnTo>
                    <a:pt x="0" y="310387"/>
                  </a:lnTo>
                  <a:lnTo>
                    <a:pt x="900" y="322451"/>
                  </a:lnTo>
                  <a:lnTo>
                    <a:pt x="2772" y="334007"/>
                  </a:lnTo>
                  <a:lnTo>
                    <a:pt x="5691" y="344775"/>
                  </a:lnTo>
                  <a:lnTo>
                    <a:pt x="9621" y="354672"/>
                  </a:lnTo>
                  <a:lnTo>
                    <a:pt x="14733" y="363302"/>
                  </a:lnTo>
                  <a:lnTo>
                    <a:pt x="21452" y="369896"/>
                  </a:lnTo>
                  <a:lnTo>
                    <a:pt x="29857" y="374205"/>
                  </a:lnTo>
                  <a:lnTo>
                    <a:pt x="39418" y="375963"/>
                  </a:lnTo>
                  <a:lnTo>
                    <a:pt x="49213" y="374649"/>
                  </a:lnTo>
                  <a:lnTo>
                    <a:pt x="58680" y="370280"/>
                  </a:lnTo>
                  <a:lnTo>
                    <a:pt x="67475" y="363297"/>
                  </a:lnTo>
                  <a:lnTo>
                    <a:pt x="75300" y="354268"/>
                  </a:lnTo>
                  <a:lnTo>
                    <a:pt x="82115" y="343720"/>
                  </a:lnTo>
                  <a:lnTo>
                    <a:pt x="88047" y="332084"/>
                  </a:lnTo>
                  <a:lnTo>
                    <a:pt x="93280" y="319684"/>
                  </a:lnTo>
                  <a:lnTo>
                    <a:pt x="97989" y="306756"/>
                  </a:lnTo>
                  <a:lnTo>
                    <a:pt x="102154" y="293467"/>
                  </a:lnTo>
                  <a:lnTo>
                    <a:pt x="105581" y="279933"/>
                  </a:lnTo>
                  <a:lnTo>
                    <a:pt x="108222" y="266224"/>
                  </a:lnTo>
                  <a:lnTo>
                    <a:pt x="110165" y="252067"/>
                  </a:lnTo>
                  <a:lnTo>
                    <a:pt x="111552" y="236884"/>
                  </a:lnTo>
                  <a:lnTo>
                    <a:pt x="112523" y="220445"/>
                  </a:lnTo>
                  <a:lnTo>
                    <a:pt x="113193" y="202996"/>
                  </a:lnTo>
                  <a:lnTo>
                    <a:pt x="113649" y="185059"/>
                  </a:lnTo>
                  <a:lnTo>
                    <a:pt x="113955" y="166992"/>
                  </a:lnTo>
                  <a:lnTo>
                    <a:pt x="113991" y="148963"/>
                  </a:lnTo>
                  <a:lnTo>
                    <a:pt x="113484" y="131026"/>
                  </a:lnTo>
                  <a:lnTo>
                    <a:pt x="112326" y="113189"/>
                  </a:lnTo>
                  <a:lnTo>
                    <a:pt x="110564" y="95602"/>
                  </a:lnTo>
                  <a:lnTo>
                    <a:pt x="108310" y="78553"/>
                  </a:lnTo>
                  <a:lnTo>
                    <a:pt x="105683" y="62159"/>
                  </a:lnTo>
                  <a:lnTo>
                    <a:pt x="102784" y="46538"/>
                  </a:lnTo>
                  <a:lnTo>
                    <a:pt x="99692" y="31887"/>
                  </a:lnTo>
                  <a:lnTo>
                    <a:pt x="96452" y="18245"/>
                  </a:lnTo>
                  <a:lnTo>
                    <a:pt x="92635" y="6578"/>
                  </a:lnTo>
                  <a:lnTo>
                    <a:pt x="87855" y="0"/>
                  </a:lnTo>
                  <a:lnTo>
                    <a:pt x="83137" y="96"/>
                  </a:lnTo>
                  <a:lnTo>
                    <a:pt x="79575" y="4890"/>
                  </a:lnTo>
                  <a:lnTo>
                    <a:pt x="77323" y="12744"/>
                  </a:lnTo>
                  <a:lnTo>
                    <a:pt x="76374" y="22633"/>
                  </a:lnTo>
                  <a:lnTo>
                    <a:pt x="76576" y="33893"/>
                  </a:lnTo>
                  <a:lnTo>
                    <a:pt x="77543" y="46240"/>
                  </a:lnTo>
                  <a:lnTo>
                    <a:pt x="78740" y="59679"/>
                  </a:lnTo>
                  <a:lnTo>
                    <a:pt x="79850" y="74128"/>
                  </a:lnTo>
                  <a:lnTo>
                    <a:pt x="80919" y="89089"/>
                  </a:lnTo>
                  <a:lnTo>
                    <a:pt x="82245" y="103754"/>
                  </a:lnTo>
                  <a:lnTo>
                    <a:pt x="83985" y="117703"/>
                  </a:lnTo>
                  <a:lnTo>
                    <a:pt x="85986" y="131188"/>
                  </a:lnTo>
                  <a:lnTo>
                    <a:pt x="87876" y="144924"/>
                  </a:lnTo>
                  <a:lnTo>
                    <a:pt x="89449" y="159317"/>
                  </a:lnTo>
                  <a:lnTo>
                    <a:pt x="90827" y="174443"/>
                  </a:lnTo>
                  <a:lnTo>
                    <a:pt x="92360" y="190217"/>
                  </a:lnTo>
                  <a:lnTo>
                    <a:pt x="94247" y="206497"/>
                  </a:lnTo>
                  <a:lnTo>
                    <a:pt x="96684" y="222991"/>
                  </a:lnTo>
                  <a:lnTo>
                    <a:pt x="99932" y="239283"/>
                  </a:lnTo>
                  <a:lnTo>
                    <a:pt x="104043" y="255159"/>
                  </a:lnTo>
                  <a:lnTo>
                    <a:pt x="108755" y="270428"/>
                  </a:lnTo>
                  <a:lnTo>
                    <a:pt x="113603" y="284841"/>
                  </a:lnTo>
                  <a:lnTo>
                    <a:pt x="118298" y="298338"/>
                  </a:lnTo>
                  <a:lnTo>
                    <a:pt x="122598" y="310579"/>
                  </a:lnTo>
                  <a:lnTo>
                    <a:pt x="126638" y="322055"/>
                  </a:lnTo>
                  <a:lnTo>
                    <a:pt x="130769" y="333775"/>
                  </a:lnTo>
                  <a:lnTo>
                    <a:pt x="135653" y="3476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75150" y="273740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4" y="74424"/>
                  </a:lnTo>
                  <a:lnTo>
                    <a:pt x="177" y="89774"/>
                  </a:lnTo>
                  <a:lnTo>
                    <a:pt x="825" y="106284"/>
                  </a:lnTo>
                  <a:lnTo>
                    <a:pt x="2075" y="123904"/>
                  </a:lnTo>
                  <a:lnTo>
                    <a:pt x="3727" y="142294"/>
                  </a:lnTo>
                  <a:lnTo>
                    <a:pt x="5376" y="160937"/>
                  </a:lnTo>
                  <a:lnTo>
                    <a:pt x="6783" y="179507"/>
                  </a:lnTo>
                  <a:lnTo>
                    <a:pt x="8049" y="197722"/>
                  </a:lnTo>
                  <a:lnTo>
                    <a:pt x="9505" y="215259"/>
                  </a:lnTo>
                  <a:lnTo>
                    <a:pt x="11332" y="232022"/>
                  </a:lnTo>
                  <a:lnTo>
                    <a:pt x="13388" y="248245"/>
                  </a:lnTo>
                  <a:lnTo>
                    <a:pt x="15316" y="264372"/>
                  </a:lnTo>
                  <a:lnTo>
                    <a:pt x="16910" y="280660"/>
                  </a:lnTo>
                  <a:lnTo>
                    <a:pt x="18135" y="296820"/>
                  </a:lnTo>
                  <a:lnTo>
                    <a:pt x="19165" y="313903"/>
                  </a:lnTo>
                  <a:lnTo>
                    <a:pt x="20088" y="335652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27751" y="400327"/>
              <a:ext cx="273742" cy="20813"/>
            </a:xfrm>
            <a:custGeom>
              <a:avLst/>
              <a:gdLst/>
              <a:ahLst/>
              <a:cxnLst/>
              <a:rect l="0" t="0" r="0" b="0"/>
              <a:pathLst>
                <a:path w="273742" h="20813">
                  <a:moveTo>
                    <a:pt x="273741" y="20812"/>
                  </a:moveTo>
                  <a:lnTo>
                    <a:pt x="264872" y="15079"/>
                  </a:lnTo>
                  <a:lnTo>
                    <a:pt x="255885" y="10795"/>
                  </a:lnTo>
                  <a:lnTo>
                    <a:pt x="245890" y="7589"/>
                  </a:lnTo>
                  <a:lnTo>
                    <a:pt x="234910" y="5228"/>
                  </a:lnTo>
                  <a:lnTo>
                    <a:pt x="223098" y="3531"/>
                  </a:lnTo>
                  <a:lnTo>
                    <a:pt x="210640" y="2335"/>
                  </a:lnTo>
                  <a:lnTo>
                    <a:pt x="197703" y="1507"/>
                  </a:lnTo>
                  <a:lnTo>
                    <a:pt x="184421" y="938"/>
                  </a:lnTo>
                  <a:lnTo>
                    <a:pt x="170895" y="552"/>
                  </a:lnTo>
                  <a:lnTo>
                    <a:pt x="157034" y="290"/>
                  </a:lnTo>
                  <a:lnTo>
                    <a:pt x="142584" y="114"/>
                  </a:lnTo>
                  <a:lnTo>
                    <a:pt x="127456" y="0"/>
                  </a:lnTo>
                  <a:lnTo>
                    <a:pt x="111872" y="93"/>
                  </a:lnTo>
                  <a:lnTo>
                    <a:pt x="96256" y="688"/>
                  </a:lnTo>
                  <a:lnTo>
                    <a:pt x="80873" y="1901"/>
                  </a:lnTo>
                  <a:lnTo>
                    <a:pt x="66011" y="3539"/>
                  </a:lnTo>
                  <a:lnTo>
                    <a:pt x="50405" y="5347"/>
                  </a:lnTo>
                  <a:lnTo>
                    <a:pt x="30452" y="7486"/>
                  </a:lnTo>
                  <a:lnTo>
                    <a:pt x="0" y="102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22549" y="210569"/>
              <a:ext cx="336913" cy="383586"/>
            </a:xfrm>
            <a:custGeom>
              <a:avLst/>
              <a:gdLst/>
              <a:ahLst/>
              <a:cxnLst/>
              <a:rect l="0" t="0" r="0" b="0"/>
              <a:pathLst>
                <a:path w="336913" h="383586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8"/>
                  </a:lnTo>
                  <a:lnTo>
                    <a:pt x="3686" y="58280"/>
                  </a:lnTo>
                  <a:lnTo>
                    <a:pt x="5354" y="74105"/>
                  </a:lnTo>
                  <a:lnTo>
                    <a:pt x="6767" y="90425"/>
                  </a:lnTo>
                  <a:lnTo>
                    <a:pt x="7866" y="107115"/>
                  </a:lnTo>
                  <a:lnTo>
                    <a:pt x="8677" y="124071"/>
                  </a:lnTo>
                  <a:lnTo>
                    <a:pt x="9261" y="141211"/>
                  </a:lnTo>
                  <a:lnTo>
                    <a:pt x="9839" y="158312"/>
                  </a:lnTo>
                  <a:lnTo>
                    <a:pt x="10767" y="175026"/>
                  </a:lnTo>
                  <a:lnTo>
                    <a:pt x="12207" y="191200"/>
                  </a:lnTo>
                  <a:lnTo>
                    <a:pt x="13989" y="207012"/>
                  </a:lnTo>
                  <a:lnTo>
                    <a:pt x="15726" y="222855"/>
                  </a:lnTo>
                  <a:lnTo>
                    <a:pt x="17188" y="238963"/>
                  </a:lnTo>
                  <a:lnTo>
                    <a:pt x="18320" y="255392"/>
                  </a:lnTo>
                  <a:lnTo>
                    <a:pt x="19154" y="272115"/>
                  </a:lnTo>
                  <a:lnTo>
                    <a:pt x="19755" y="289064"/>
                  </a:lnTo>
                  <a:lnTo>
                    <a:pt x="20344" y="305854"/>
                  </a:lnTo>
                  <a:lnTo>
                    <a:pt x="21280" y="321820"/>
                  </a:lnTo>
                  <a:lnTo>
                    <a:pt x="22701" y="336596"/>
                  </a:lnTo>
                  <a:lnTo>
                    <a:pt x="23621" y="347719"/>
                  </a:lnTo>
                  <a:lnTo>
                    <a:pt x="22930" y="351921"/>
                  </a:lnTo>
                  <a:lnTo>
                    <a:pt x="21180" y="349945"/>
                  </a:lnTo>
                  <a:lnTo>
                    <a:pt x="18982" y="343670"/>
                  </a:lnTo>
                  <a:lnTo>
                    <a:pt x="16874" y="334616"/>
                  </a:lnTo>
                  <a:lnTo>
                    <a:pt x="15122" y="323789"/>
                  </a:lnTo>
                  <a:lnTo>
                    <a:pt x="13944" y="311667"/>
                  </a:lnTo>
                  <a:lnTo>
                    <a:pt x="13601" y="298345"/>
                  </a:lnTo>
                  <a:lnTo>
                    <a:pt x="14148" y="283959"/>
                  </a:lnTo>
                  <a:lnTo>
                    <a:pt x="15482" y="269031"/>
                  </a:lnTo>
                  <a:lnTo>
                    <a:pt x="17440" y="254383"/>
                  </a:lnTo>
                  <a:lnTo>
                    <a:pt x="19874" y="240463"/>
                  </a:lnTo>
                  <a:lnTo>
                    <a:pt x="22980" y="227675"/>
                  </a:lnTo>
                  <a:lnTo>
                    <a:pt x="27275" y="216536"/>
                  </a:lnTo>
                  <a:lnTo>
                    <a:pt x="32944" y="207168"/>
                  </a:lnTo>
                  <a:lnTo>
                    <a:pt x="39870" y="199690"/>
                  </a:lnTo>
                  <a:lnTo>
                    <a:pt x="47815" y="194400"/>
                  </a:lnTo>
                  <a:lnTo>
                    <a:pt x="56527" y="191251"/>
                  </a:lnTo>
                  <a:lnTo>
                    <a:pt x="65630" y="190082"/>
                  </a:lnTo>
                  <a:lnTo>
                    <a:pt x="74652" y="190800"/>
                  </a:lnTo>
                  <a:lnTo>
                    <a:pt x="83346" y="193173"/>
                  </a:lnTo>
                  <a:lnTo>
                    <a:pt x="91655" y="197034"/>
                  </a:lnTo>
                  <a:lnTo>
                    <a:pt x="99622" y="202366"/>
                  </a:lnTo>
                  <a:lnTo>
                    <a:pt x="107312" y="209025"/>
                  </a:lnTo>
                  <a:lnTo>
                    <a:pt x="114630" y="216765"/>
                  </a:lnTo>
                  <a:lnTo>
                    <a:pt x="121325" y="225331"/>
                  </a:lnTo>
                  <a:lnTo>
                    <a:pt x="127314" y="234503"/>
                  </a:lnTo>
                  <a:lnTo>
                    <a:pt x="132658" y="244272"/>
                  </a:lnTo>
                  <a:lnTo>
                    <a:pt x="137483" y="254815"/>
                  </a:lnTo>
                  <a:lnTo>
                    <a:pt x="141913" y="266163"/>
                  </a:lnTo>
                  <a:lnTo>
                    <a:pt x="146060" y="278055"/>
                  </a:lnTo>
                  <a:lnTo>
                    <a:pt x="150005" y="290038"/>
                  </a:lnTo>
                  <a:lnTo>
                    <a:pt x="153806" y="301844"/>
                  </a:lnTo>
                  <a:lnTo>
                    <a:pt x="157342" y="313551"/>
                  </a:lnTo>
                  <a:lnTo>
                    <a:pt x="160338" y="325477"/>
                  </a:lnTo>
                  <a:lnTo>
                    <a:pt x="162694" y="337701"/>
                  </a:lnTo>
                  <a:lnTo>
                    <a:pt x="164750" y="346853"/>
                  </a:lnTo>
                  <a:lnTo>
                    <a:pt x="166916" y="349035"/>
                  </a:lnTo>
                  <a:lnTo>
                    <a:pt x="169166" y="346089"/>
                  </a:lnTo>
                  <a:lnTo>
                    <a:pt x="171746" y="340082"/>
                  </a:lnTo>
                  <a:lnTo>
                    <a:pt x="175021" y="332288"/>
                  </a:lnTo>
                  <a:lnTo>
                    <a:pt x="179122" y="323449"/>
                  </a:lnTo>
                  <a:lnTo>
                    <a:pt x="184147" y="314316"/>
                  </a:lnTo>
                  <a:lnTo>
                    <a:pt x="190261" y="305750"/>
                  </a:lnTo>
                  <a:lnTo>
                    <a:pt x="197447" y="298159"/>
                  </a:lnTo>
                  <a:lnTo>
                    <a:pt x="205709" y="291730"/>
                  </a:lnTo>
                  <a:lnTo>
                    <a:pt x="215158" y="286622"/>
                  </a:lnTo>
                  <a:lnTo>
                    <a:pt x="225731" y="282772"/>
                  </a:lnTo>
                  <a:lnTo>
                    <a:pt x="237084" y="279810"/>
                  </a:lnTo>
                  <a:lnTo>
                    <a:pt x="248697" y="277190"/>
                  </a:lnTo>
                  <a:lnTo>
                    <a:pt x="260240" y="274562"/>
                  </a:lnTo>
                  <a:lnTo>
                    <a:pt x="271431" y="271622"/>
                  </a:lnTo>
                  <a:lnTo>
                    <a:pt x="281946" y="268036"/>
                  </a:lnTo>
                  <a:lnTo>
                    <a:pt x="291669" y="263688"/>
                  </a:lnTo>
                  <a:lnTo>
                    <a:pt x="300180" y="258479"/>
                  </a:lnTo>
                  <a:lnTo>
                    <a:pt x="306695" y="252233"/>
                  </a:lnTo>
                  <a:lnTo>
                    <a:pt x="310959" y="244962"/>
                  </a:lnTo>
                  <a:lnTo>
                    <a:pt x="313026" y="236980"/>
                  </a:lnTo>
                  <a:lnTo>
                    <a:pt x="312985" y="228784"/>
                  </a:lnTo>
                  <a:lnTo>
                    <a:pt x="311098" y="220687"/>
                  </a:lnTo>
                  <a:lnTo>
                    <a:pt x="307409" y="212964"/>
                  </a:lnTo>
                  <a:lnTo>
                    <a:pt x="301670" y="205931"/>
                  </a:lnTo>
                  <a:lnTo>
                    <a:pt x="293927" y="199685"/>
                  </a:lnTo>
                  <a:lnTo>
                    <a:pt x="284645" y="194152"/>
                  </a:lnTo>
                  <a:lnTo>
                    <a:pt x="274508" y="189194"/>
                  </a:lnTo>
                  <a:lnTo>
                    <a:pt x="263988" y="184679"/>
                  </a:lnTo>
                  <a:lnTo>
                    <a:pt x="253333" y="180813"/>
                  </a:lnTo>
                  <a:lnTo>
                    <a:pt x="242655" y="178121"/>
                  </a:lnTo>
                  <a:lnTo>
                    <a:pt x="231997" y="176797"/>
                  </a:lnTo>
                  <a:lnTo>
                    <a:pt x="221535" y="176891"/>
                  </a:lnTo>
                  <a:lnTo>
                    <a:pt x="211577" y="178475"/>
                  </a:lnTo>
                  <a:lnTo>
                    <a:pt x="202248" y="181436"/>
                  </a:lnTo>
                  <a:lnTo>
                    <a:pt x="193679" y="185695"/>
                  </a:lnTo>
                  <a:lnTo>
                    <a:pt x="186068" y="191294"/>
                  </a:lnTo>
                  <a:lnTo>
                    <a:pt x="179431" y="198137"/>
                  </a:lnTo>
                  <a:lnTo>
                    <a:pt x="173634" y="206171"/>
                  </a:lnTo>
                  <a:lnTo>
                    <a:pt x="168497" y="215465"/>
                  </a:lnTo>
                  <a:lnTo>
                    <a:pt x="163867" y="225941"/>
                  </a:lnTo>
                  <a:lnTo>
                    <a:pt x="160095" y="237399"/>
                  </a:lnTo>
                  <a:lnTo>
                    <a:pt x="157997" y="249614"/>
                  </a:lnTo>
                  <a:lnTo>
                    <a:pt x="157886" y="262381"/>
                  </a:lnTo>
                  <a:lnTo>
                    <a:pt x="159609" y="275376"/>
                  </a:lnTo>
                  <a:lnTo>
                    <a:pt x="162825" y="288174"/>
                  </a:lnTo>
                  <a:lnTo>
                    <a:pt x="167173" y="300553"/>
                  </a:lnTo>
                  <a:lnTo>
                    <a:pt x="172344" y="312323"/>
                  </a:lnTo>
                  <a:lnTo>
                    <a:pt x="178099" y="323234"/>
                  </a:lnTo>
                  <a:lnTo>
                    <a:pt x="184268" y="333241"/>
                  </a:lnTo>
                  <a:lnTo>
                    <a:pt x="191052" y="342454"/>
                  </a:lnTo>
                  <a:lnTo>
                    <a:pt x="198977" y="351036"/>
                  </a:lnTo>
                  <a:lnTo>
                    <a:pt x="208240" y="359139"/>
                  </a:lnTo>
                  <a:lnTo>
                    <a:pt x="218734" y="366565"/>
                  </a:lnTo>
                  <a:lnTo>
                    <a:pt x="230228" y="372801"/>
                  </a:lnTo>
                  <a:lnTo>
                    <a:pt x="242475" y="377658"/>
                  </a:lnTo>
                  <a:lnTo>
                    <a:pt x="255106" y="381089"/>
                  </a:lnTo>
                  <a:lnTo>
                    <a:pt x="267651" y="383025"/>
                  </a:lnTo>
                  <a:lnTo>
                    <a:pt x="279851" y="383585"/>
                  </a:lnTo>
                  <a:lnTo>
                    <a:pt x="291400" y="382978"/>
                  </a:lnTo>
                  <a:lnTo>
                    <a:pt x="303069" y="381245"/>
                  </a:lnTo>
                  <a:lnTo>
                    <a:pt x="317002" y="377121"/>
                  </a:lnTo>
                  <a:lnTo>
                    <a:pt x="336912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855659" y="93933"/>
              <a:ext cx="146000" cy="493905"/>
            </a:xfrm>
            <a:custGeom>
              <a:avLst/>
              <a:gdLst/>
              <a:ahLst/>
              <a:cxnLst/>
              <a:rect l="0" t="0" r="0" b="0"/>
              <a:pathLst>
                <a:path w="146000" h="493905">
                  <a:moveTo>
                    <a:pt x="114414" y="464077"/>
                  </a:moveTo>
                  <a:lnTo>
                    <a:pt x="114414" y="452342"/>
                  </a:lnTo>
                  <a:lnTo>
                    <a:pt x="114414" y="441213"/>
                  </a:lnTo>
                  <a:lnTo>
                    <a:pt x="114404" y="429619"/>
                  </a:lnTo>
                  <a:lnTo>
                    <a:pt x="114059" y="417631"/>
                  </a:lnTo>
                  <a:lnTo>
                    <a:pt x="112762" y="405619"/>
                  </a:lnTo>
                  <a:lnTo>
                    <a:pt x="110255" y="393821"/>
                  </a:lnTo>
                  <a:lnTo>
                    <a:pt x="106605" y="382467"/>
                  </a:lnTo>
                  <a:lnTo>
                    <a:pt x="102011" y="371847"/>
                  </a:lnTo>
                  <a:lnTo>
                    <a:pt x="96689" y="362055"/>
                  </a:lnTo>
                  <a:lnTo>
                    <a:pt x="90507" y="353498"/>
                  </a:lnTo>
                  <a:lnTo>
                    <a:pt x="83002" y="346954"/>
                  </a:lnTo>
                  <a:lnTo>
                    <a:pt x="74036" y="342670"/>
                  </a:lnTo>
                  <a:lnTo>
                    <a:pt x="64083" y="340589"/>
                  </a:lnTo>
                  <a:lnTo>
                    <a:pt x="54020" y="340623"/>
                  </a:lnTo>
                  <a:lnTo>
                    <a:pt x="44363" y="342504"/>
                  </a:lnTo>
                  <a:lnTo>
                    <a:pt x="35272" y="346189"/>
                  </a:lnTo>
                  <a:lnTo>
                    <a:pt x="26713" y="351926"/>
                  </a:lnTo>
                  <a:lnTo>
                    <a:pt x="18602" y="359671"/>
                  </a:lnTo>
                  <a:lnTo>
                    <a:pt x="11325" y="369124"/>
                  </a:lnTo>
                  <a:lnTo>
                    <a:pt x="5715" y="379910"/>
                  </a:lnTo>
                  <a:lnTo>
                    <a:pt x="2089" y="391678"/>
                  </a:lnTo>
                  <a:lnTo>
                    <a:pt x="297" y="403985"/>
                  </a:lnTo>
                  <a:lnTo>
                    <a:pt x="0" y="416312"/>
                  </a:lnTo>
                  <a:lnTo>
                    <a:pt x="839" y="428372"/>
                  </a:lnTo>
                  <a:lnTo>
                    <a:pt x="2672" y="439926"/>
                  </a:lnTo>
                  <a:lnTo>
                    <a:pt x="5564" y="450693"/>
                  </a:lnTo>
                  <a:lnTo>
                    <a:pt x="9470" y="460598"/>
                  </a:lnTo>
                  <a:lnTo>
                    <a:pt x="14396" y="469572"/>
                  </a:lnTo>
                  <a:lnTo>
                    <a:pt x="20459" y="477463"/>
                  </a:lnTo>
                  <a:lnTo>
                    <a:pt x="27614" y="484278"/>
                  </a:lnTo>
                  <a:lnTo>
                    <a:pt x="35691" y="489687"/>
                  </a:lnTo>
                  <a:lnTo>
                    <a:pt x="44484" y="492965"/>
                  </a:lnTo>
                  <a:lnTo>
                    <a:pt x="53800" y="493904"/>
                  </a:lnTo>
                  <a:lnTo>
                    <a:pt x="63326" y="492585"/>
                  </a:lnTo>
                  <a:lnTo>
                    <a:pt x="72641" y="489116"/>
                  </a:lnTo>
                  <a:lnTo>
                    <a:pt x="81528" y="483779"/>
                  </a:lnTo>
                  <a:lnTo>
                    <a:pt x="89800" y="476791"/>
                  </a:lnTo>
                  <a:lnTo>
                    <a:pt x="97210" y="468214"/>
                  </a:lnTo>
                  <a:lnTo>
                    <a:pt x="103712" y="458232"/>
                  </a:lnTo>
                  <a:lnTo>
                    <a:pt x="109419" y="447278"/>
                  </a:lnTo>
                  <a:lnTo>
                    <a:pt x="114494" y="435935"/>
                  </a:lnTo>
                  <a:lnTo>
                    <a:pt x="119098" y="424557"/>
                  </a:lnTo>
                  <a:lnTo>
                    <a:pt x="123362" y="412969"/>
                  </a:lnTo>
                  <a:lnTo>
                    <a:pt x="127386" y="400590"/>
                  </a:lnTo>
                  <a:lnTo>
                    <a:pt x="131240" y="387148"/>
                  </a:lnTo>
                  <a:lnTo>
                    <a:pt x="134812" y="372677"/>
                  </a:lnTo>
                  <a:lnTo>
                    <a:pt x="137832" y="357352"/>
                  </a:lnTo>
                  <a:lnTo>
                    <a:pt x="140195" y="341363"/>
                  </a:lnTo>
                  <a:lnTo>
                    <a:pt x="141951" y="324556"/>
                  </a:lnTo>
                  <a:lnTo>
                    <a:pt x="143211" y="306457"/>
                  </a:lnTo>
                  <a:lnTo>
                    <a:pt x="144092" y="286910"/>
                  </a:lnTo>
                  <a:lnTo>
                    <a:pt x="144531" y="266054"/>
                  </a:lnTo>
                  <a:lnTo>
                    <a:pt x="144303" y="244145"/>
                  </a:lnTo>
                  <a:lnTo>
                    <a:pt x="143338" y="221450"/>
                  </a:lnTo>
                  <a:lnTo>
                    <a:pt x="141879" y="198516"/>
                  </a:lnTo>
                  <a:lnTo>
                    <a:pt x="140360" y="176125"/>
                  </a:lnTo>
                  <a:lnTo>
                    <a:pt x="139039" y="154672"/>
                  </a:lnTo>
                  <a:lnTo>
                    <a:pt x="137832" y="134506"/>
                  </a:lnTo>
                  <a:lnTo>
                    <a:pt x="136415" y="116101"/>
                  </a:lnTo>
                  <a:lnTo>
                    <a:pt x="134609" y="99531"/>
                  </a:lnTo>
                  <a:lnTo>
                    <a:pt x="132396" y="84401"/>
                  </a:lnTo>
                  <a:lnTo>
                    <a:pt x="129832" y="70070"/>
                  </a:lnTo>
                  <a:lnTo>
                    <a:pt x="126993" y="56090"/>
                  </a:lnTo>
                  <a:lnTo>
                    <a:pt x="123950" y="42391"/>
                  </a:lnTo>
                  <a:lnTo>
                    <a:pt x="120763" y="29177"/>
                  </a:lnTo>
                  <a:lnTo>
                    <a:pt x="117459" y="16573"/>
                  </a:lnTo>
                  <a:lnTo>
                    <a:pt x="113597" y="5670"/>
                  </a:lnTo>
                  <a:lnTo>
                    <a:pt x="108786" y="0"/>
                  </a:lnTo>
                  <a:lnTo>
                    <a:pt x="104045" y="1780"/>
                  </a:lnTo>
                  <a:lnTo>
                    <a:pt x="100463" y="9315"/>
                  </a:lnTo>
                  <a:lnTo>
                    <a:pt x="98031" y="20789"/>
                  </a:lnTo>
                  <a:lnTo>
                    <a:pt x="96429" y="34707"/>
                  </a:lnTo>
                  <a:lnTo>
                    <a:pt x="95384" y="50075"/>
                  </a:lnTo>
                  <a:lnTo>
                    <a:pt x="94870" y="66464"/>
                  </a:lnTo>
                  <a:lnTo>
                    <a:pt x="95067" y="83834"/>
                  </a:lnTo>
                  <a:lnTo>
                    <a:pt x="96022" y="102116"/>
                  </a:lnTo>
                  <a:lnTo>
                    <a:pt x="97650" y="121158"/>
                  </a:lnTo>
                  <a:lnTo>
                    <a:pt x="99816" y="140789"/>
                  </a:lnTo>
                  <a:lnTo>
                    <a:pt x="102386" y="160840"/>
                  </a:lnTo>
                  <a:lnTo>
                    <a:pt x="105247" y="180697"/>
                  </a:lnTo>
                  <a:lnTo>
                    <a:pt x="108313" y="199345"/>
                  </a:lnTo>
                  <a:lnTo>
                    <a:pt x="111522" y="216337"/>
                  </a:lnTo>
                  <a:lnTo>
                    <a:pt x="114828" y="232051"/>
                  </a:lnTo>
                  <a:lnTo>
                    <a:pt x="118200" y="247373"/>
                  </a:lnTo>
                  <a:lnTo>
                    <a:pt x="121618" y="262863"/>
                  </a:lnTo>
                  <a:lnTo>
                    <a:pt x="125066" y="278406"/>
                  </a:lnTo>
                  <a:lnTo>
                    <a:pt x="128535" y="293404"/>
                  </a:lnTo>
                  <a:lnTo>
                    <a:pt x="132012" y="307521"/>
                  </a:lnTo>
                  <a:lnTo>
                    <a:pt x="135343" y="320299"/>
                  </a:lnTo>
                  <a:lnTo>
                    <a:pt x="138553" y="332253"/>
                  </a:lnTo>
                  <a:lnTo>
                    <a:pt x="141925" y="344429"/>
                  </a:lnTo>
                  <a:lnTo>
                    <a:pt x="145999" y="3587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79957" y="421139"/>
              <a:ext cx="16459" cy="136872"/>
            </a:xfrm>
            <a:custGeom>
              <a:avLst/>
              <a:gdLst/>
              <a:ahLst/>
              <a:cxnLst/>
              <a:rect l="0" t="0" r="0" b="0"/>
              <a:pathLst>
                <a:path w="16459" h="136872">
                  <a:moveTo>
                    <a:pt x="16458" y="0"/>
                  </a:moveTo>
                  <a:lnTo>
                    <a:pt x="10724" y="6002"/>
                  </a:lnTo>
                  <a:lnTo>
                    <a:pt x="6439" y="12847"/>
                  </a:lnTo>
                  <a:lnTo>
                    <a:pt x="3237" y="21235"/>
                  </a:lnTo>
                  <a:lnTo>
                    <a:pt x="1049" y="30862"/>
                  </a:lnTo>
                  <a:lnTo>
                    <a:pt x="0" y="41176"/>
                  </a:lnTo>
                  <a:lnTo>
                    <a:pt x="55" y="51789"/>
                  </a:lnTo>
                  <a:lnTo>
                    <a:pt x="879" y="62659"/>
                  </a:lnTo>
                  <a:lnTo>
                    <a:pt x="1959" y="74008"/>
                  </a:lnTo>
                  <a:lnTo>
                    <a:pt x="2975" y="85915"/>
                  </a:lnTo>
                  <a:lnTo>
                    <a:pt x="3809" y="97734"/>
                  </a:lnTo>
                  <a:lnTo>
                    <a:pt x="4530" y="109328"/>
                  </a:lnTo>
                  <a:lnTo>
                    <a:pt x="5202" y="121718"/>
                  </a:lnTo>
                  <a:lnTo>
                    <a:pt x="5929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096415" y="2947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182123" y="374422"/>
              <a:ext cx="136312" cy="202167"/>
            </a:xfrm>
            <a:custGeom>
              <a:avLst/>
              <a:gdLst/>
              <a:ahLst/>
              <a:cxnLst/>
              <a:rect l="0" t="0" r="0" b="0"/>
              <a:pathLst>
                <a:path w="136312" h="202167">
                  <a:moveTo>
                    <a:pt x="82747" y="4603"/>
                  </a:moveTo>
                  <a:lnTo>
                    <a:pt x="73946" y="1804"/>
                  </a:lnTo>
                  <a:lnTo>
                    <a:pt x="65599" y="302"/>
                  </a:lnTo>
                  <a:lnTo>
                    <a:pt x="56905" y="0"/>
                  </a:lnTo>
                  <a:lnTo>
                    <a:pt x="47957" y="852"/>
                  </a:lnTo>
                  <a:lnTo>
                    <a:pt x="39111" y="2968"/>
                  </a:lnTo>
                  <a:lnTo>
                    <a:pt x="30577" y="6295"/>
                  </a:lnTo>
                  <a:lnTo>
                    <a:pt x="22560" y="10803"/>
                  </a:lnTo>
                  <a:lnTo>
                    <a:pt x="15331" y="16570"/>
                  </a:lnTo>
                  <a:lnTo>
                    <a:pt x="8968" y="23517"/>
                  </a:lnTo>
                  <a:lnTo>
                    <a:pt x="3866" y="31281"/>
                  </a:lnTo>
                  <a:lnTo>
                    <a:pt x="795" y="39330"/>
                  </a:lnTo>
                  <a:lnTo>
                    <a:pt x="0" y="47328"/>
                  </a:lnTo>
                  <a:lnTo>
                    <a:pt x="1585" y="54985"/>
                  </a:lnTo>
                  <a:lnTo>
                    <a:pt x="5764" y="61974"/>
                  </a:lnTo>
                  <a:lnTo>
                    <a:pt x="12393" y="68186"/>
                  </a:lnTo>
                  <a:lnTo>
                    <a:pt x="21061" y="73526"/>
                  </a:lnTo>
                  <a:lnTo>
                    <a:pt x="31305" y="77823"/>
                  </a:lnTo>
                  <a:lnTo>
                    <a:pt x="42697" y="81095"/>
                  </a:lnTo>
                  <a:lnTo>
                    <a:pt x="54580" y="83820"/>
                  </a:lnTo>
                  <a:lnTo>
                    <a:pt x="66089" y="86805"/>
                  </a:lnTo>
                  <a:lnTo>
                    <a:pt x="76786" y="90488"/>
                  </a:lnTo>
                  <a:lnTo>
                    <a:pt x="86611" y="94948"/>
                  </a:lnTo>
                  <a:lnTo>
                    <a:pt x="95677" y="100093"/>
                  </a:lnTo>
                  <a:lnTo>
                    <a:pt x="104145" y="105784"/>
                  </a:lnTo>
                  <a:lnTo>
                    <a:pt x="112004" y="112046"/>
                  </a:lnTo>
                  <a:lnTo>
                    <a:pt x="119071" y="119073"/>
                  </a:lnTo>
                  <a:lnTo>
                    <a:pt x="125304" y="126908"/>
                  </a:lnTo>
                  <a:lnTo>
                    <a:pt x="130472" y="135457"/>
                  </a:lnTo>
                  <a:lnTo>
                    <a:pt x="134115" y="144572"/>
                  </a:lnTo>
                  <a:lnTo>
                    <a:pt x="136108" y="154108"/>
                  </a:lnTo>
                  <a:lnTo>
                    <a:pt x="136311" y="163783"/>
                  </a:lnTo>
                  <a:lnTo>
                    <a:pt x="134401" y="173197"/>
                  </a:lnTo>
                  <a:lnTo>
                    <a:pt x="130406" y="182143"/>
                  </a:lnTo>
                  <a:lnTo>
                    <a:pt x="124470" y="190114"/>
                  </a:lnTo>
                  <a:lnTo>
                    <a:pt x="116674" y="196258"/>
                  </a:lnTo>
                  <a:lnTo>
                    <a:pt x="107252" y="200270"/>
                  </a:lnTo>
                  <a:lnTo>
                    <a:pt x="96691" y="202166"/>
                  </a:lnTo>
                  <a:lnTo>
                    <a:pt x="85619" y="202009"/>
                  </a:lnTo>
                  <a:lnTo>
                    <a:pt x="74442" y="200058"/>
                  </a:lnTo>
                  <a:lnTo>
                    <a:pt x="63401" y="196790"/>
                  </a:lnTo>
                  <a:lnTo>
                    <a:pt x="51391" y="192378"/>
                  </a:lnTo>
                  <a:lnTo>
                    <a:pt x="35125" y="185323"/>
                  </a:lnTo>
                  <a:lnTo>
                    <a:pt x="9048" y="173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344490" y="221098"/>
              <a:ext cx="312264" cy="327691"/>
            </a:xfrm>
            <a:custGeom>
              <a:avLst/>
              <a:gdLst/>
              <a:ahLst/>
              <a:cxnLst/>
              <a:rect l="0" t="0" r="0" b="0"/>
              <a:pathLst>
                <a:path w="312264" h="327691">
                  <a:moveTo>
                    <a:pt x="4608" y="0"/>
                  </a:moveTo>
                  <a:lnTo>
                    <a:pt x="1809" y="11735"/>
                  </a:lnTo>
                  <a:lnTo>
                    <a:pt x="307" y="22864"/>
                  </a:lnTo>
                  <a:lnTo>
                    <a:pt x="0" y="34462"/>
                  </a:lnTo>
                  <a:lnTo>
                    <a:pt x="679" y="46624"/>
                  </a:lnTo>
                  <a:lnTo>
                    <a:pt x="2147" y="59284"/>
                  </a:lnTo>
                  <a:lnTo>
                    <a:pt x="4216" y="72344"/>
                  </a:lnTo>
                  <a:lnTo>
                    <a:pt x="6725" y="85869"/>
                  </a:lnTo>
                  <a:lnTo>
                    <a:pt x="9548" y="100082"/>
                  </a:lnTo>
                  <a:lnTo>
                    <a:pt x="12590" y="115046"/>
                  </a:lnTo>
                  <a:lnTo>
                    <a:pt x="15784" y="130518"/>
                  </a:lnTo>
                  <a:lnTo>
                    <a:pt x="19079" y="146056"/>
                  </a:lnTo>
                  <a:lnTo>
                    <a:pt x="22446" y="161402"/>
                  </a:lnTo>
                  <a:lnTo>
                    <a:pt x="25860" y="176639"/>
                  </a:lnTo>
                  <a:lnTo>
                    <a:pt x="29305" y="192089"/>
                  </a:lnTo>
                  <a:lnTo>
                    <a:pt x="32766" y="207923"/>
                  </a:lnTo>
                  <a:lnTo>
                    <a:pt x="36074" y="223999"/>
                  </a:lnTo>
                  <a:lnTo>
                    <a:pt x="38916" y="239951"/>
                  </a:lnTo>
                  <a:lnTo>
                    <a:pt x="41163" y="255479"/>
                  </a:lnTo>
                  <a:lnTo>
                    <a:pt x="42974" y="267194"/>
                  </a:lnTo>
                  <a:lnTo>
                    <a:pt x="44439" y="270971"/>
                  </a:lnTo>
                  <a:lnTo>
                    <a:pt x="45395" y="268249"/>
                  </a:lnTo>
                  <a:lnTo>
                    <a:pt x="45956" y="261286"/>
                  </a:lnTo>
                  <a:lnTo>
                    <a:pt x="46275" y="251690"/>
                  </a:lnTo>
                  <a:lnTo>
                    <a:pt x="46470" y="240483"/>
                  </a:lnTo>
                  <a:lnTo>
                    <a:pt x="47093" y="228767"/>
                  </a:lnTo>
                  <a:lnTo>
                    <a:pt x="49101" y="217841"/>
                  </a:lnTo>
                  <a:lnTo>
                    <a:pt x="52897" y="208340"/>
                  </a:lnTo>
                  <a:lnTo>
                    <a:pt x="58396" y="200967"/>
                  </a:lnTo>
                  <a:lnTo>
                    <a:pt x="65300" y="196739"/>
                  </a:lnTo>
                  <a:lnTo>
                    <a:pt x="73272" y="195898"/>
                  </a:lnTo>
                  <a:lnTo>
                    <a:pt x="81860" y="198060"/>
                  </a:lnTo>
                  <a:lnTo>
                    <a:pt x="90529" y="202616"/>
                  </a:lnTo>
                  <a:lnTo>
                    <a:pt x="98976" y="208968"/>
                  </a:lnTo>
                  <a:lnTo>
                    <a:pt x="106950" y="216615"/>
                  </a:lnTo>
                  <a:lnTo>
                    <a:pt x="114158" y="225174"/>
                  </a:lnTo>
                  <a:lnTo>
                    <a:pt x="120525" y="234367"/>
                  </a:lnTo>
                  <a:lnTo>
                    <a:pt x="126141" y="243993"/>
                  </a:lnTo>
                  <a:lnTo>
                    <a:pt x="131154" y="253915"/>
                  </a:lnTo>
                  <a:lnTo>
                    <a:pt x="135717" y="264036"/>
                  </a:lnTo>
                  <a:lnTo>
                    <a:pt x="139952" y="274291"/>
                  </a:lnTo>
                  <a:lnTo>
                    <a:pt x="143960" y="284637"/>
                  </a:lnTo>
                  <a:lnTo>
                    <a:pt x="147812" y="294972"/>
                  </a:lnTo>
                  <a:lnTo>
                    <a:pt x="151761" y="302792"/>
                  </a:lnTo>
                  <a:lnTo>
                    <a:pt x="155826" y="304952"/>
                  </a:lnTo>
                  <a:lnTo>
                    <a:pt x="159778" y="302420"/>
                  </a:lnTo>
                  <a:lnTo>
                    <a:pt x="163968" y="296845"/>
                  </a:lnTo>
                  <a:lnTo>
                    <a:pt x="168819" y="289732"/>
                  </a:lnTo>
                  <a:lnTo>
                    <a:pt x="174688" y="282427"/>
                  </a:lnTo>
                  <a:lnTo>
                    <a:pt x="181653" y="275634"/>
                  </a:lnTo>
                  <a:lnTo>
                    <a:pt x="189904" y="269715"/>
                  </a:lnTo>
                  <a:lnTo>
                    <a:pt x="199859" y="264937"/>
                  </a:lnTo>
                  <a:lnTo>
                    <a:pt x="211580" y="261301"/>
                  </a:lnTo>
                  <a:lnTo>
                    <a:pt x="224516" y="258480"/>
                  </a:lnTo>
                  <a:lnTo>
                    <a:pt x="237728" y="255952"/>
                  </a:lnTo>
                  <a:lnTo>
                    <a:pt x="250641" y="253380"/>
                  </a:lnTo>
                  <a:lnTo>
                    <a:pt x="262900" y="250308"/>
                  </a:lnTo>
                  <a:lnTo>
                    <a:pt x="274208" y="246100"/>
                  </a:lnTo>
                  <a:lnTo>
                    <a:pt x="284504" y="240517"/>
                  </a:lnTo>
                  <a:lnTo>
                    <a:pt x="293585" y="233494"/>
                  </a:lnTo>
                  <a:lnTo>
                    <a:pt x="301023" y="224959"/>
                  </a:lnTo>
                  <a:lnTo>
                    <a:pt x="306723" y="215042"/>
                  </a:lnTo>
                  <a:lnTo>
                    <a:pt x="310571" y="204317"/>
                  </a:lnTo>
                  <a:lnTo>
                    <a:pt x="312263" y="193668"/>
                  </a:lnTo>
                  <a:lnTo>
                    <a:pt x="311837" y="183596"/>
                  </a:lnTo>
                  <a:lnTo>
                    <a:pt x="309281" y="174549"/>
                  </a:lnTo>
                  <a:lnTo>
                    <a:pt x="304375" y="167078"/>
                  </a:lnTo>
                  <a:lnTo>
                    <a:pt x="297223" y="161321"/>
                  </a:lnTo>
                  <a:lnTo>
                    <a:pt x="288187" y="157252"/>
                  </a:lnTo>
                  <a:lnTo>
                    <a:pt x="277688" y="154872"/>
                  </a:lnTo>
                  <a:lnTo>
                    <a:pt x="266120" y="154011"/>
                  </a:lnTo>
                  <a:lnTo>
                    <a:pt x="254119" y="154547"/>
                  </a:lnTo>
                  <a:lnTo>
                    <a:pt x="242530" y="156494"/>
                  </a:lnTo>
                  <a:lnTo>
                    <a:pt x="231783" y="159730"/>
                  </a:lnTo>
                  <a:lnTo>
                    <a:pt x="222095" y="164189"/>
                  </a:lnTo>
                  <a:lnTo>
                    <a:pt x="213651" y="169930"/>
                  </a:lnTo>
                  <a:lnTo>
                    <a:pt x="206421" y="176871"/>
                  </a:lnTo>
                  <a:lnTo>
                    <a:pt x="200376" y="184972"/>
                  </a:lnTo>
                  <a:lnTo>
                    <a:pt x="195599" y="194313"/>
                  </a:lnTo>
                  <a:lnTo>
                    <a:pt x="192014" y="204815"/>
                  </a:lnTo>
                  <a:lnTo>
                    <a:pt x="189586" y="216121"/>
                  </a:lnTo>
                  <a:lnTo>
                    <a:pt x="188397" y="227702"/>
                  </a:lnTo>
                  <a:lnTo>
                    <a:pt x="188379" y="239225"/>
                  </a:lnTo>
                  <a:lnTo>
                    <a:pt x="189501" y="250402"/>
                  </a:lnTo>
                  <a:lnTo>
                    <a:pt x="191850" y="260907"/>
                  </a:lnTo>
                  <a:lnTo>
                    <a:pt x="195355" y="270638"/>
                  </a:lnTo>
                  <a:lnTo>
                    <a:pt x="199827" y="279663"/>
                  </a:lnTo>
                  <a:lnTo>
                    <a:pt x="205044" y="288120"/>
                  </a:lnTo>
                  <a:lnTo>
                    <a:pt x="210817" y="296142"/>
                  </a:lnTo>
                  <a:lnTo>
                    <a:pt x="217148" y="303685"/>
                  </a:lnTo>
                  <a:lnTo>
                    <a:pt x="224230" y="310532"/>
                  </a:lnTo>
                  <a:lnTo>
                    <a:pt x="232106" y="316612"/>
                  </a:lnTo>
                  <a:lnTo>
                    <a:pt x="240683" y="321679"/>
                  </a:lnTo>
                  <a:lnTo>
                    <a:pt x="249818" y="325251"/>
                  </a:lnTo>
                  <a:lnTo>
                    <a:pt x="259363" y="327207"/>
                  </a:lnTo>
                  <a:lnTo>
                    <a:pt x="268939" y="327690"/>
                  </a:lnTo>
                  <a:lnTo>
                    <a:pt x="278982" y="326881"/>
                  </a:lnTo>
                  <a:lnTo>
                    <a:pt x="291491" y="323592"/>
                  </a:lnTo>
                  <a:lnTo>
                    <a:pt x="30993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709833" y="347440"/>
              <a:ext cx="126158" cy="225262"/>
            </a:xfrm>
            <a:custGeom>
              <a:avLst/>
              <a:gdLst/>
              <a:ahLst/>
              <a:cxnLst/>
              <a:rect l="0" t="0" r="0" b="0"/>
              <a:pathLst>
                <a:path w="126158" h="225262">
                  <a:moveTo>
                    <a:pt x="113047" y="0"/>
                  </a:moveTo>
                  <a:lnTo>
                    <a:pt x="101380" y="67"/>
                  </a:lnTo>
                  <a:lnTo>
                    <a:pt x="90891" y="707"/>
                  </a:lnTo>
                  <a:lnTo>
                    <a:pt x="80588" y="2008"/>
                  </a:lnTo>
                  <a:lnTo>
                    <a:pt x="70288" y="4041"/>
                  </a:lnTo>
                  <a:lnTo>
                    <a:pt x="59944" y="7006"/>
                  </a:lnTo>
                  <a:lnTo>
                    <a:pt x="49559" y="10930"/>
                  </a:lnTo>
                  <a:lnTo>
                    <a:pt x="39304" y="15852"/>
                  </a:lnTo>
                  <a:lnTo>
                    <a:pt x="29494" y="21904"/>
                  </a:lnTo>
                  <a:lnTo>
                    <a:pt x="20282" y="29049"/>
                  </a:lnTo>
                  <a:lnTo>
                    <a:pt x="12130" y="37116"/>
                  </a:lnTo>
                  <a:lnTo>
                    <a:pt x="5866" y="45902"/>
                  </a:lnTo>
                  <a:lnTo>
                    <a:pt x="1777" y="55213"/>
                  </a:lnTo>
                  <a:lnTo>
                    <a:pt x="0" y="64734"/>
                  </a:lnTo>
                  <a:lnTo>
                    <a:pt x="769" y="74046"/>
                  </a:lnTo>
                  <a:lnTo>
                    <a:pt x="3955" y="82923"/>
                  </a:lnTo>
                  <a:lnTo>
                    <a:pt x="9158" y="90848"/>
                  </a:lnTo>
                  <a:lnTo>
                    <a:pt x="15922" y="96960"/>
                  </a:lnTo>
                  <a:lnTo>
                    <a:pt x="23839" y="100965"/>
                  </a:lnTo>
                  <a:lnTo>
                    <a:pt x="32744" y="103366"/>
                  </a:lnTo>
                  <a:lnTo>
                    <a:pt x="42697" y="105144"/>
                  </a:lnTo>
                  <a:lnTo>
                    <a:pt x="53645" y="106947"/>
                  </a:lnTo>
                  <a:lnTo>
                    <a:pt x="65268" y="109198"/>
                  </a:lnTo>
                  <a:lnTo>
                    <a:pt x="77069" y="112254"/>
                  </a:lnTo>
                  <a:lnTo>
                    <a:pt x="88734" y="116219"/>
                  </a:lnTo>
                  <a:lnTo>
                    <a:pt x="99668" y="121326"/>
                  </a:lnTo>
                  <a:lnTo>
                    <a:pt x="108947" y="128028"/>
                  </a:lnTo>
                  <a:lnTo>
                    <a:pt x="116215" y="136420"/>
                  </a:lnTo>
                  <a:lnTo>
                    <a:pt x="121448" y="146138"/>
                  </a:lnTo>
                  <a:lnTo>
                    <a:pt x="124685" y="156569"/>
                  </a:lnTo>
                  <a:lnTo>
                    <a:pt x="126157" y="167281"/>
                  </a:lnTo>
                  <a:lnTo>
                    <a:pt x="126046" y="177894"/>
                  </a:lnTo>
                  <a:lnTo>
                    <a:pt x="124394" y="188012"/>
                  </a:lnTo>
                  <a:lnTo>
                    <a:pt x="121349" y="197471"/>
                  </a:lnTo>
                  <a:lnTo>
                    <a:pt x="116681" y="205973"/>
                  </a:lnTo>
                  <a:lnTo>
                    <a:pt x="109734" y="213013"/>
                  </a:lnTo>
                  <a:lnTo>
                    <a:pt x="100362" y="218448"/>
                  </a:lnTo>
                  <a:lnTo>
                    <a:pt x="89171" y="222286"/>
                  </a:lnTo>
                  <a:lnTo>
                    <a:pt x="77210" y="224503"/>
                  </a:lnTo>
                  <a:lnTo>
                    <a:pt x="65184" y="225261"/>
                  </a:lnTo>
                  <a:lnTo>
                    <a:pt x="53835" y="224987"/>
                  </a:lnTo>
                  <a:lnTo>
                    <a:pt x="43007" y="224259"/>
                  </a:lnTo>
                  <a:lnTo>
                    <a:pt x="31757" y="223018"/>
                  </a:lnTo>
                  <a:lnTo>
                    <a:pt x="18291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938694" y="55801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72474" y="1648895"/>
            <a:ext cx="8284082" cy="695736"/>
            <a:chOff x="172474" y="1648895"/>
            <a:chExt cx="8284082" cy="695736"/>
          </a:xfrm>
        </p:grpSpPr>
        <p:sp>
          <p:nvSpPr>
            <p:cNvPr id="42" name="Freeform 41"/>
            <p:cNvSpPr/>
            <p:nvPr/>
          </p:nvSpPr>
          <p:spPr>
            <a:xfrm>
              <a:off x="329854" y="1858360"/>
              <a:ext cx="251385" cy="331560"/>
            </a:xfrm>
            <a:custGeom>
              <a:avLst/>
              <a:gdLst/>
              <a:ahLst/>
              <a:cxnLst/>
              <a:rect l="0" t="0" r="0" b="0"/>
              <a:pathLst>
                <a:path w="251385" h="331560">
                  <a:moveTo>
                    <a:pt x="72400" y="23016"/>
                  </a:moveTo>
                  <a:lnTo>
                    <a:pt x="63733" y="28951"/>
                  </a:lnTo>
                  <a:lnTo>
                    <a:pt x="56666" y="35155"/>
                  </a:lnTo>
                  <a:lnTo>
                    <a:pt x="50561" y="42251"/>
                  </a:lnTo>
                  <a:lnTo>
                    <a:pt x="45159" y="50191"/>
                  </a:lnTo>
                  <a:lnTo>
                    <a:pt x="40297" y="58838"/>
                  </a:lnTo>
                  <a:lnTo>
                    <a:pt x="35824" y="67999"/>
                  </a:lnTo>
                  <a:lnTo>
                    <a:pt x="31135" y="76329"/>
                  </a:lnTo>
                  <a:lnTo>
                    <a:pt x="25886" y="80541"/>
                  </a:lnTo>
                  <a:lnTo>
                    <a:pt x="21379" y="79332"/>
                  </a:lnTo>
                  <a:lnTo>
                    <a:pt x="18795" y="74694"/>
                  </a:lnTo>
                  <a:lnTo>
                    <a:pt x="18037" y="68013"/>
                  </a:lnTo>
                  <a:lnTo>
                    <a:pt x="18642" y="60034"/>
                  </a:lnTo>
                  <a:lnTo>
                    <a:pt x="20201" y="51208"/>
                  </a:lnTo>
                  <a:lnTo>
                    <a:pt x="22573" y="41984"/>
                  </a:lnTo>
                  <a:lnTo>
                    <a:pt x="25854" y="32859"/>
                  </a:lnTo>
                  <a:lnTo>
                    <a:pt x="30040" y="24096"/>
                  </a:lnTo>
                  <a:lnTo>
                    <a:pt x="35330" y="16075"/>
                  </a:lnTo>
                  <a:lnTo>
                    <a:pt x="42171" y="9363"/>
                  </a:lnTo>
                  <a:lnTo>
                    <a:pt x="50660" y="4160"/>
                  </a:lnTo>
                  <a:lnTo>
                    <a:pt x="60277" y="819"/>
                  </a:lnTo>
                  <a:lnTo>
                    <a:pt x="70110" y="0"/>
                  </a:lnTo>
                  <a:lnTo>
                    <a:pt x="79602" y="1826"/>
                  </a:lnTo>
                  <a:lnTo>
                    <a:pt x="88413" y="6136"/>
                  </a:lnTo>
                  <a:lnTo>
                    <a:pt x="96252" y="12758"/>
                  </a:lnTo>
                  <a:lnTo>
                    <a:pt x="103078" y="21358"/>
                  </a:lnTo>
                  <a:lnTo>
                    <a:pt x="109188" y="31518"/>
                  </a:lnTo>
                  <a:lnTo>
                    <a:pt x="115073" y="42845"/>
                  </a:lnTo>
                  <a:lnTo>
                    <a:pt x="121033" y="55013"/>
                  </a:lnTo>
                  <a:lnTo>
                    <a:pt x="126853" y="67774"/>
                  </a:lnTo>
                  <a:lnTo>
                    <a:pt x="131929" y="80946"/>
                  </a:lnTo>
                  <a:lnTo>
                    <a:pt x="135973" y="94398"/>
                  </a:lnTo>
                  <a:lnTo>
                    <a:pt x="139009" y="108042"/>
                  </a:lnTo>
                  <a:lnTo>
                    <a:pt x="141204" y="121816"/>
                  </a:lnTo>
                  <a:lnTo>
                    <a:pt x="142753" y="135677"/>
                  </a:lnTo>
                  <a:lnTo>
                    <a:pt x="143828" y="149596"/>
                  </a:lnTo>
                  <a:lnTo>
                    <a:pt x="144565" y="163555"/>
                  </a:lnTo>
                  <a:lnTo>
                    <a:pt x="145062" y="177536"/>
                  </a:lnTo>
                  <a:lnTo>
                    <a:pt x="145229" y="191366"/>
                  </a:lnTo>
                  <a:lnTo>
                    <a:pt x="144809" y="204732"/>
                  </a:lnTo>
                  <a:lnTo>
                    <a:pt x="143709" y="217501"/>
                  </a:lnTo>
                  <a:lnTo>
                    <a:pt x="141987" y="229703"/>
                  </a:lnTo>
                  <a:lnTo>
                    <a:pt x="139760" y="241437"/>
                  </a:lnTo>
                  <a:lnTo>
                    <a:pt x="137145" y="252810"/>
                  </a:lnTo>
                  <a:lnTo>
                    <a:pt x="134085" y="263754"/>
                  </a:lnTo>
                  <a:lnTo>
                    <a:pt x="130353" y="274037"/>
                  </a:lnTo>
                  <a:lnTo>
                    <a:pt x="125879" y="283586"/>
                  </a:lnTo>
                  <a:lnTo>
                    <a:pt x="120739" y="292474"/>
                  </a:lnTo>
                  <a:lnTo>
                    <a:pt x="115065" y="300831"/>
                  </a:lnTo>
                  <a:lnTo>
                    <a:pt x="108979" y="308778"/>
                  </a:lnTo>
                  <a:lnTo>
                    <a:pt x="102264" y="316099"/>
                  </a:lnTo>
                  <a:lnTo>
                    <a:pt x="94393" y="322264"/>
                  </a:lnTo>
                  <a:lnTo>
                    <a:pt x="85179" y="327068"/>
                  </a:lnTo>
                  <a:lnTo>
                    <a:pt x="75059" y="330293"/>
                  </a:lnTo>
                  <a:lnTo>
                    <a:pt x="64880" y="331559"/>
                  </a:lnTo>
                  <a:lnTo>
                    <a:pt x="55148" y="330852"/>
                  </a:lnTo>
                  <a:lnTo>
                    <a:pt x="46005" y="328444"/>
                  </a:lnTo>
                  <a:lnTo>
                    <a:pt x="37412" y="324703"/>
                  </a:lnTo>
                  <a:lnTo>
                    <a:pt x="29269" y="319964"/>
                  </a:lnTo>
                  <a:lnTo>
                    <a:pt x="21631" y="314346"/>
                  </a:lnTo>
                  <a:lnTo>
                    <a:pt x="14714" y="307752"/>
                  </a:lnTo>
                  <a:lnTo>
                    <a:pt x="8588" y="300207"/>
                  </a:lnTo>
                  <a:lnTo>
                    <a:pt x="3659" y="291854"/>
                  </a:lnTo>
                  <a:lnTo>
                    <a:pt x="710" y="282868"/>
                  </a:lnTo>
                  <a:lnTo>
                    <a:pt x="0" y="273428"/>
                  </a:lnTo>
                  <a:lnTo>
                    <a:pt x="1644" y="264158"/>
                  </a:lnTo>
                  <a:lnTo>
                    <a:pt x="5864" y="256079"/>
                  </a:lnTo>
                  <a:lnTo>
                    <a:pt x="12514" y="249657"/>
                  </a:lnTo>
                  <a:lnTo>
                    <a:pt x="21028" y="245008"/>
                  </a:lnTo>
                  <a:lnTo>
                    <a:pt x="30636" y="242172"/>
                  </a:lnTo>
                  <a:lnTo>
                    <a:pt x="40792" y="240974"/>
                  </a:lnTo>
                  <a:lnTo>
                    <a:pt x="51201" y="241268"/>
                  </a:lnTo>
                  <a:lnTo>
                    <a:pt x="61713" y="243045"/>
                  </a:lnTo>
                  <a:lnTo>
                    <a:pt x="72263" y="246154"/>
                  </a:lnTo>
                  <a:lnTo>
                    <a:pt x="82822" y="250187"/>
                  </a:lnTo>
                  <a:lnTo>
                    <a:pt x="93378" y="254577"/>
                  </a:lnTo>
                  <a:lnTo>
                    <a:pt x="103929" y="258975"/>
                  </a:lnTo>
                  <a:lnTo>
                    <a:pt x="114475" y="263401"/>
                  </a:lnTo>
                  <a:lnTo>
                    <a:pt x="125015" y="268132"/>
                  </a:lnTo>
                  <a:lnTo>
                    <a:pt x="135552" y="273311"/>
                  </a:lnTo>
                  <a:lnTo>
                    <a:pt x="146087" y="278773"/>
                  </a:lnTo>
                  <a:lnTo>
                    <a:pt x="156619" y="284139"/>
                  </a:lnTo>
                  <a:lnTo>
                    <a:pt x="167151" y="289187"/>
                  </a:lnTo>
                  <a:lnTo>
                    <a:pt x="177681" y="293541"/>
                  </a:lnTo>
                  <a:lnTo>
                    <a:pt x="188211" y="296629"/>
                  </a:lnTo>
                  <a:lnTo>
                    <a:pt x="198731" y="298255"/>
                  </a:lnTo>
                  <a:lnTo>
                    <a:pt x="208980" y="298516"/>
                  </a:lnTo>
                  <a:lnTo>
                    <a:pt x="219557" y="297533"/>
                  </a:lnTo>
                  <a:lnTo>
                    <a:pt x="232508" y="294102"/>
                  </a:lnTo>
                  <a:lnTo>
                    <a:pt x="251384" y="286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72474" y="1748872"/>
              <a:ext cx="521446" cy="535227"/>
            </a:xfrm>
            <a:custGeom>
              <a:avLst/>
              <a:gdLst/>
              <a:ahLst/>
              <a:cxnLst/>
              <a:rect l="0" t="0" r="0" b="0"/>
              <a:pathLst>
                <a:path w="521446" h="535227">
                  <a:moveTo>
                    <a:pt x="292951" y="16691"/>
                  </a:moveTo>
                  <a:lnTo>
                    <a:pt x="281216" y="16691"/>
                  </a:lnTo>
                  <a:lnTo>
                    <a:pt x="270087" y="16691"/>
                  </a:lnTo>
                  <a:lnTo>
                    <a:pt x="258484" y="16695"/>
                  </a:lnTo>
                  <a:lnTo>
                    <a:pt x="246150" y="16868"/>
                  </a:lnTo>
                  <a:lnTo>
                    <a:pt x="232842" y="17517"/>
                  </a:lnTo>
                  <a:lnTo>
                    <a:pt x="218542" y="18774"/>
                  </a:lnTo>
                  <a:lnTo>
                    <a:pt x="203710" y="20773"/>
                  </a:lnTo>
                  <a:lnTo>
                    <a:pt x="189145" y="23717"/>
                  </a:lnTo>
                  <a:lnTo>
                    <a:pt x="175275" y="27627"/>
                  </a:lnTo>
                  <a:lnTo>
                    <a:pt x="162016" y="32371"/>
                  </a:lnTo>
                  <a:lnTo>
                    <a:pt x="148966" y="37772"/>
                  </a:lnTo>
                  <a:lnTo>
                    <a:pt x="135857" y="43666"/>
                  </a:lnTo>
                  <a:lnTo>
                    <a:pt x="122747" y="50081"/>
                  </a:lnTo>
                  <a:lnTo>
                    <a:pt x="109930" y="57218"/>
                  </a:lnTo>
                  <a:lnTo>
                    <a:pt x="97567" y="65130"/>
                  </a:lnTo>
                  <a:lnTo>
                    <a:pt x="85822" y="73732"/>
                  </a:lnTo>
                  <a:lnTo>
                    <a:pt x="74934" y="82884"/>
                  </a:lnTo>
                  <a:lnTo>
                    <a:pt x="64947" y="92454"/>
                  </a:lnTo>
                  <a:lnTo>
                    <a:pt x="55749" y="102491"/>
                  </a:lnTo>
                  <a:lnTo>
                    <a:pt x="47177" y="113213"/>
                  </a:lnTo>
                  <a:lnTo>
                    <a:pt x="39077" y="124687"/>
                  </a:lnTo>
                  <a:lnTo>
                    <a:pt x="31483" y="136833"/>
                  </a:lnTo>
                  <a:lnTo>
                    <a:pt x="24602" y="149518"/>
                  </a:lnTo>
                  <a:lnTo>
                    <a:pt x="18494" y="162613"/>
                  </a:lnTo>
                  <a:lnTo>
                    <a:pt x="13240" y="176169"/>
                  </a:lnTo>
                  <a:lnTo>
                    <a:pt x="9008" y="190409"/>
                  </a:lnTo>
                  <a:lnTo>
                    <a:pt x="5793" y="205392"/>
                  </a:lnTo>
                  <a:lnTo>
                    <a:pt x="3447" y="220877"/>
                  </a:lnTo>
                  <a:lnTo>
                    <a:pt x="1781" y="236426"/>
                  </a:lnTo>
                  <a:lnTo>
                    <a:pt x="626" y="251774"/>
                  </a:lnTo>
                  <a:lnTo>
                    <a:pt x="0" y="266842"/>
                  </a:lnTo>
                  <a:lnTo>
                    <a:pt x="104" y="281647"/>
                  </a:lnTo>
                  <a:lnTo>
                    <a:pt x="988" y="296235"/>
                  </a:lnTo>
                  <a:lnTo>
                    <a:pt x="2564" y="310659"/>
                  </a:lnTo>
                  <a:lnTo>
                    <a:pt x="4693" y="324964"/>
                  </a:lnTo>
                  <a:lnTo>
                    <a:pt x="7241" y="339181"/>
                  </a:lnTo>
                  <a:lnTo>
                    <a:pt x="10257" y="353170"/>
                  </a:lnTo>
                  <a:lnTo>
                    <a:pt x="13960" y="366644"/>
                  </a:lnTo>
                  <a:lnTo>
                    <a:pt x="18418" y="379485"/>
                  </a:lnTo>
                  <a:lnTo>
                    <a:pt x="23717" y="391736"/>
                  </a:lnTo>
                  <a:lnTo>
                    <a:pt x="30031" y="403502"/>
                  </a:lnTo>
                  <a:lnTo>
                    <a:pt x="37351" y="414901"/>
                  </a:lnTo>
                  <a:lnTo>
                    <a:pt x="45368" y="426033"/>
                  </a:lnTo>
                  <a:lnTo>
                    <a:pt x="53588" y="436974"/>
                  </a:lnTo>
                  <a:lnTo>
                    <a:pt x="61711" y="447778"/>
                  </a:lnTo>
                  <a:lnTo>
                    <a:pt x="69790" y="458323"/>
                  </a:lnTo>
                  <a:lnTo>
                    <a:pt x="78128" y="468331"/>
                  </a:lnTo>
                  <a:lnTo>
                    <a:pt x="86890" y="477688"/>
                  </a:lnTo>
                  <a:lnTo>
                    <a:pt x="96250" y="486275"/>
                  </a:lnTo>
                  <a:lnTo>
                    <a:pt x="106452" y="493898"/>
                  </a:lnTo>
                  <a:lnTo>
                    <a:pt x="117539" y="500543"/>
                  </a:lnTo>
                  <a:lnTo>
                    <a:pt x="129240" y="506344"/>
                  </a:lnTo>
                  <a:lnTo>
                    <a:pt x="141087" y="511483"/>
                  </a:lnTo>
                  <a:lnTo>
                    <a:pt x="152798" y="516130"/>
                  </a:lnTo>
                  <a:lnTo>
                    <a:pt x="164440" y="520422"/>
                  </a:lnTo>
                  <a:lnTo>
                    <a:pt x="176322" y="524465"/>
                  </a:lnTo>
                  <a:lnTo>
                    <a:pt x="188608" y="528327"/>
                  </a:lnTo>
                  <a:lnTo>
                    <a:pt x="201148" y="531735"/>
                  </a:lnTo>
                  <a:lnTo>
                    <a:pt x="213573" y="534113"/>
                  </a:lnTo>
                  <a:lnTo>
                    <a:pt x="225680" y="535226"/>
                  </a:lnTo>
                  <a:lnTo>
                    <a:pt x="237590" y="535158"/>
                  </a:lnTo>
                  <a:lnTo>
                    <a:pt x="249653" y="534124"/>
                  </a:lnTo>
                  <a:lnTo>
                    <a:pt x="262061" y="532354"/>
                  </a:lnTo>
                  <a:lnTo>
                    <a:pt x="274683" y="530049"/>
                  </a:lnTo>
                  <a:lnTo>
                    <a:pt x="287163" y="527365"/>
                  </a:lnTo>
                  <a:lnTo>
                    <a:pt x="299301" y="524411"/>
                  </a:lnTo>
                  <a:lnTo>
                    <a:pt x="311063" y="521108"/>
                  </a:lnTo>
                  <a:lnTo>
                    <a:pt x="322494" y="517205"/>
                  </a:lnTo>
                  <a:lnTo>
                    <a:pt x="333664" y="512610"/>
                  </a:lnTo>
                  <a:lnTo>
                    <a:pt x="344640" y="507217"/>
                  </a:lnTo>
                  <a:lnTo>
                    <a:pt x="355477" y="500839"/>
                  </a:lnTo>
                  <a:lnTo>
                    <a:pt x="366216" y="493476"/>
                  </a:lnTo>
                  <a:lnTo>
                    <a:pt x="376887" y="485430"/>
                  </a:lnTo>
                  <a:lnTo>
                    <a:pt x="387512" y="477191"/>
                  </a:lnTo>
                  <a:lnTo>
                    <a:pt x="398100" y="469056"/>
                  </a:lnTo>
                  <a:lnTo>
                    <a:pt x="408499" y="460967"/>
                  </a:lnTo>
                  <a:lnTo>
                    <a:pt x="418409" y="452624"/>
                  </a:lnTo>
                  <a:lnTo>
                    <a:pt x="427703" y="443867"/>
                  </a:lnTo>
                  <a:lnTo>
                    <a:pt x="436419" y="434850"/>
                  </a:lnTo>
                  <a:lnTo>
                    <a:pt x="444660" y="425943"/>
                  </a:lnTo>
                  <a:lnTo>
                    <a:pt x="452534" y="417353"/>
                  </a:lnTo>
                  <a:lnTo>
                    <a:pt x="459975" y="408956"/>
                  </a:lnTo>
                  <a:lnTo>
                    <a:pt x="466753" y="400405"/>
                  </a:lnTo>
                  <a:lnTo>
                    <a:pt x="472801" y="391499"/>
                  </a:lnTo>
                  <a:lnTo>
                    <a:pt x="478354" y="382042"/>
                  </a:lnTo>
                  <a:lnTo>
                    <a:pt x="483851" y="371776"/>
                  </a:lnTo>
                  <a:lnTo>
                    <a:pt x="489543" y="360641"/>
                  </a:lnTo>
                  <a:lnTo>
                    <a:pt x="495181" y="348738"/>
                  </a:lnTo>
                  <a:lnTo>
                    <a:pt x="500133" y="336224"/>
                  </a:lnTo>
                  <a:lnTo>
                    <a:pt x="504098" y="323256"/>
                  </a:lnTo>
                  <a:lnTo>
                    <a:pt x="507250" y="310125"/>
                  </a:lnTo>
                  <a:lnTo>
                    <a:pt x="510056" y="297237"/>
                  </a:lnTo>
                  <a:lnTo>
                    <a:pt x="512829" y="284789"/>
                  </a:lnTo>
                  <a:lnTo>
                    <a:pt x="515539" y="272633"/>
                  </a:lnTo>
                  <a:lnTo>
                    <a:pt x="517913" y="260398"/>
                  </a:lnTo>
                  <a:lnTo>
                    <a:pt x="519805" y="247867"/>
                  </a:lnTo>
                  <a:lnTo>
                    <a:pt x="521060" y="234991"/>
                  </a:lnTo>
                  <a:lnTo>
                    <a:pt x="521445" y="221808"/>
                  </a:lnTo>
                  <a:lnTo>
                    <a:pt x="520921" y="208384"/>
                  </a:lnTo>
                  <a:lnTo>
                    <a:pt x="519602" y="194944"/>
                  </a:lnTo>
                  <a:lnTo>
                    <a:pt x="517653" y="181848"/>
                  </a:lnTo>
                  <a:lnTo>
                    <a:pt x="515229" y="169264"/>
                  </a:lnTo>
                  <a:lnTo>
                    <a:pt x="512298" y="157187"/>
                  </a:lnTo>
                  <a:lnTo>
                    <a:pt x="508653" y="145537"/>
                  </a:lnTo>
                  <a:lnTo>
                    <a:pt x="504238" y="134222"/>
                  </a:lnTo>
                  <a:lnTo>
                    <a:pt x="499138" y="123316"/>
                  </a:lnTo>
                  <a:lnTo>
                    <a:pt x="493490" y="113059"/>
                  </a:lnTo>
                  <a:lnTo>
                    <a:pt x="487426" y="103527"/>
                  </a:lnTo>
                  <a:lnTo>
                    <a:pt x="480897" y="94650"/>
                  </a:lnTo>
                  <a:lnTo>
                    <a:pt x="473682" y="86301"/>
                  </a:lnTo>
                  <a:lnTo>
                    <a:pt x="465721" y="78350"/>
                  </a:lnTo>
                  <a:lnTo>
                    <a:pt x="457257" y="70687"/>
                  </a:lnTo>
                  <a:lnTo>
                    <a:pt x="448729" y="63227"/>
                  </a:lnTo>
                  <a:lnTo>
                    <a:pt x="440392" y="55909"/>
                  </a:lnTo>
                  <a:lnTo>
                    <a:pt x="431998" y="48688"/>
                  </a:lnTo>
                  <a:lnTo>
                    <a:pt x="422916" y="41533"/>
                  </a:lnTo>
                  <a:lnTo>
                    <a:pt x="412841" y="34427"/>
                  </a:lnTo>
                  <a:lnTo>
                    <a:pt x="401784" y="27520"/>
                  </a:lnTo>
                  <a:lnTo>
                    <a:pt x="389905" y="21108"/>
                  </a:lnTo>
                  <a:lnTo>
                    <a:pt x="377382" y="15320"/>
                  </a:lnTo>
                  <a:lnTo>
                    <a:pt x="364057" y="10281"/>
                  </a:lnTo>
                  <a:lnTo>
                    <a:pt x="349448" y="6194"/>
                  </a:lnTo>
                  <a:lnTo>
                    <a:pt x="333398" y="3081"/>
                  </a:lnTo>
                  <a:lnTo>
                    <a:pt x="316044" y="973"/>
                  </a:lnTo>
                  <a:lnTo>
                    <a:pt x="297638" y="0"/>
                  </a:lnTo>
                  <a:lnTo>
                    <a:pt x="278467" y="117"/>
                  </a:lnTo>
                  <a:lnTo>
                    <a:pt x="259660" y="998"/>
                  </a:lnTo>
                  <a:lnTo>
                    <a:pt x="241330" y="2208"/>
                  </a:lnTo>
                  <a:lnTo>
                    <a:pt x="221872" y="3850"/>
                  </a:lnTo>
                  <a:lnTo>
                    <a:pt x="198194" y="61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91850" y="1881376"/>
              <a:ext cx="52643" cy="315856"/>
            </a:xfrm>
            <a:custGeom>
              <a:avLst/>
              <a:gdLst/>
              <a:ahLst/>
              <a:cxnLst/>
              <a:rect l="0" t="0" r="0" b="0"/>
              <a:pathLst>
                <a:path w="52643" h="315856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57"/>
                  </a:lnTo>
                  <a:lnTo>
                    <a:pt x="3863" y="50132"/>
                  </a:lnTo>
                  <a:lnTo>
                    <a:pt x="6180" y="63812"/>
                  </a:lnTo>
                  <a:lnTo>
                    <a:pt x="8846" y="77037"/>
                  </a:lnTo>
                  <a:lnTo>
                    <a:pt x="11770" y="90007"/>
                  </a:lnTo>
                  <a:lnTo>
                    <a:pt x="14877" y="103384"/>
                  </a:lnTo>
                  <a:lnTo>
                    <a:pt x="18112" y="117524"/>
                  </a:lnTo>
                  <a:lnTo>
                    <a:pt x="21436" y="132308"/>
                  </a:lnTo>
                  <a:lnTo>
                    <a:pt x="24821" y="147319"/>
                  </a:lnTo>
                  <a:lnTo>
                    <a:pt x="28241" y="162273"/>
                  </a:lnTo>
                  <a:lnTo>
                    <a:pt x="31522" y="177062"/>
                  </a:lnTo>
                  <a:lnTo>
                    <a:pt x="34345" y="191671"/>
                  </a:lnTo>
                  <a:lnTo>
                    <a:pt x="36581" y="206121"/>
                  </a:lnTo>
                  <a:lnTo>
                    <a:pt x="38421" y="220281"/>
                  </a:lnTo>
                  <a:lnTo>
                    <a:pt x="40271" y="233876"/>
                  </a:lnTo>
                  <a:lnTo>
                    <a:pt x="42365" y="246797"/>
                  </a:lnTo>
                  <a:lnTo>
                    <a:pt x="44614" y="259031"/>
                  </a:lnTo>
                  <a:lnTo>
                    <a:pt x="46907" y="271982"/>
                  </a:lnTo>
                  <a:lnTo>
                    <a:pt x="49449" y="289024"/>
                  </a:lnTo>
                  <a:lnTo>
                    <a:pt x="5264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81280" y="1849791"/>
              <a:ext cx="431669" cy="63172"/>
            </a:xfrm>
            <a:custGeom>
              <a:avLst/>
              <a:gdLst/>
              <a:ahLst/>
              <a:cxnLst/>
              <a:rect l="0" t="0" r="0" b="0"/>
              <a:pathLst>
                <a:path w="431669" h="63172">
                  <a:moveTo>
                    <a:pt x="431668" y="0"/>
                  </a:moveTo>
                  <a:lnTo>
                    <a:pt x="419933" y="0"/>
                  </a:lnTo>
                  <a:lnTo>
                    <a:pt x="408804" y="0"/>
                  </a:lnTo>
                  <a:lnTo>
                    <a:pt x="397206" y="0"/>
                  </a:lnTo>
                  <a:lnTo>
                    <a:pt x="385045" y="0"/>
                  </a:lnTo>
                  <a:lnTo>
                    <a:pt x="372385" y="0"/>
                  </a:lnTo>
                  <a:lnTo>
                    <a:pt x="359319" y="5"/>
                  </a:lnTo>
                  <a:lnTo>
                    <a:pt x="345622" y="177"/>
                  </a:lnTo>
                  <a:lnTo>
                    <a:pt x="330760" y="826"/>
                  </a:lnTo>
                  <a:lnTo>
                    <a:pt x="314538" y="2079"/>
                  </a:lnTo>
                  <a:lnTo>
                    <a:pt x="297068" y="3904"/>
                  </a:lnTo>
                  <a:lnTo>
                    <a:pt x="278585" y="6201"/>
                  </a:lnTo>
                  <a:lnTo>
                    <a:pt x="259335" y="8857"/>
                  </a:lnTo>
                  <a:lnTo>
                    <a:pt x="239527" y="11775"/>
                  </a:lnTo>
                  <a:lnTo>
                    <a:pt x="219325" y="14880"/>
                  </a:lnTo>
                  <a:lnTo>
                    <a:pt x="198853" y="18114"/>
                  </a:lnTo>
                  <a:lnTo>
                    <a:pt x="178361" y="21437"/>
                  </a:lnTo>
                  <a:lnTo>
                    <a:pt x="158217" y="24821"/>
                  </a:lnTo>
                  <a:lnTo>
                    <a:pt x="138595" y="28246"/>
                  </a:lnTo>
                  <a:lnTo>
                    <a:pt x="119655" y="31699"/>
                  </a:lnTo>
                  <a:lnTo>
                    <a:pt x="101623" y="35171"/>
                  </a:lnTo>
                  <a:lnTo>
                    <a:pt x="84537" y="38655"/>
                  </a:lnTo>
                  <a:lnTo>
                    <a:pt x="68494" y="42189"/>
                  </a:lnTo>
                  <a:lnTo>
                    <a:pt x="51951" y="46302"/>
                  </a:lnTo>
                  <a:lnTo>
                    <a:pt x="31218" y="5247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265591" y="1839262"/>
              <a:ext cx="357970" cy="381574"/>
            </a:xfrm>
            <a:custGeom>
              <a:avLst/>
              <a:gdLst/>
              <a:ahLst/>
              <a:cxnLst/>
              <a:rect l="0" t="0" r="0" b="0"/>
              <a:pathLst>
                <a:path w="357970" h="381574">
                  <a:moveTo>
                    <a:pt x="0" y="0"/>
                  </a:moveTo>
                  <a:lnTo>
                    <a:pt x="67" y="11869"/>
                  </a:lnTo>
                  <a:lnTo>
                    <a:pt x="707" y="24279"/>
                  </a:lnTo>
                  <a:lnTo>
                    <a:pt x="1999" y="38461"/>
                  </a:lnTo>
                  <a:lnTo>
                    <a:pt x="3686" y="53996"/>
                  </a:lnTo>
                  <a:lnTo>
                    <a:pt x="5354" y="69992"/>
                  </a:lnTo>
                  <a:lnTo>
                    <a:pt x="6772" y="85870"/>
                  </a:lnTo>
                  <a:lnTo>
                    <a:pt x="8043" y="101245"/>
                  </a:lnTo>
                  <a:lnTo>
                    <a:pt x="9502" y="115784"/>
                  </a:lnTo>
                  <a:lnTo>
                    <a:pt x="11334" y="129413"/>
                  </a:lnTo>
                  <a:lnTo>
                    <a:pt x="13565" y="142564"/>
                  </a:lnTo>
                  <a:lnTo>
                    <a:pt x="16142" y="156014"/>
                  </a:lnTo>
                  <a:lnTo>
                    <a:pt x="18985" y="170181"/>
                  </a:lnTo>
                  <a:lnTo>
                    <a:pt x="21860" y="184972"/>
                  </a:lnTo>
                  <a:lnTo>
                    <a:pt x="24404" y="199980"/>
                  </a:lnTo>
                  <a:lnTo>
                    <a:pt x="26448" y="214931"/>
                  </a:lnTo>
                  <a:lnTo>
                    <a:pt x="28158" y="229716"/>
                  </a:lnTo>
                  <a:lnTo>
                    <a:pt x="29921" y="244322"/>
                  </a:lnTo>
                  <a:lnTo>
                    <a:pt x="31956" y="258774"/>
                  </a:lnTo>
                  <a:lnTo>
                    <a:pt x="34156" y="273105"/>
                  </a:lnTo>
                  <a:lnTo>
                    <a:pt x="36179" y="287347"/>
                  </a:lnTo>
                  <a:lnTo>
                    <a:pt x="37840" y="301427"/>
                  </a:lnTo>
                  <a:lnTo>
                    <a:pt x="39213" y="311922"/>
                  </a:lnTo>
                  <a:lnTo>
                    <a:pt x="40339" y="314689"/>
                  </a:lnTo>
                  <a:lnTo>
                    <a:pt x="41080" y="311294"/>
                  </a:lnTo>
                  <a:lnTo>
                    <a:pt x="41516" y="303764"/>
                  </a:lnTo>
                  <a:lnTo>
                    <a:pt x="41764" y="293296"/>
                  </a:lnTo>
                  <a:lnTo>
                    <a:pt x="41915" y="280697"/>
                  </a:lnTo>
                  <a:lnTo>
                    <a:pt x="42343" y="266737"/>
                  </a:lnTo>
                  <a:lnTo>
                    <a:pt x="43687" y="252173"/>
                  </a:lnTo>
                  <a:lnTo>
                    <a:pt x="46228" y="237479"/>
                  </a:lnTo>
                  <a:lnTo>
                    <a:pt x="50069" y="223348"/>
                  </a:lnTo>
                  <a:lnTo>
                    <a:pt x="55322" y="210764"/>
                  </a:lnTo>
                  <a:lnTo>
                    <a:pt x="61894" y="200131"/>
                  </a:lnTo>
                  <a:lnTo>
                    <a:pt x="69561" y="191822"/>
                  </a:lnTo>
                  <a:lnTo>
                    <a:pt x="78069" y="186431"/>
                  </a:lnTo>
                  <a:lnTo>
                    <a:pt x="87190" y="183991"/>
                  </a:lnTo>
                  <a:lnTo>
                    <a:pt x="96584" y="184095"/>
                  </a:lnTo>
                  <a:lnTo>
                    <a:pt x="105809" y="186200"/>
                  </a:lnTo>
                  <a:lnTo>
                    <a:pt x="114641" y="189795"/>
                  </a:lnTo>
                  <a:lnTo>
                    <a:pt x="123045" y="194628"/>
                  </a:lnTo>
                  <a:lnTo>
                    <a:pt x="131076" y="200685"/>
                  </a:lnTo>
                  <a:lnTo>
                    <a:pt x="138809" y="207870"/>
                  </a:lnTo>
                  <a:lnTo>
                    <a:pt x="146156" y="216151"/>
                  </a:lnTo>
                  <a:lnTo>
                    <a:pt x="152872" y="225619"/>
                  </a:lnTo>
                  <a:lnTo>
                    <a:pt x="158872" y="236210"/>
                  </a:lnTo>
                  <a:lnTo>
                    <a:pt x="164225" y="247578"/>
                  </a:lnTo>
                  <a:lnTo>
                    <a:pt x="169055" y="259201"/>
                  </a:lnTo>
                  <a:lnTo>
                    <a:pt x="173490" y="270757"/>
                  </a:lnTo>
                  <a:lnTo>
                    <a:pt x="177639" y="282126"/>
                  </a:lnTo>
                  <a:lnTo>
                    <a:pt x="181586" y="293292"/>
                  </a:lnTo>
                  <a:lnTo>
                    <a:pt x="185407" y="304253"/>
                  </a:lnTo>
                  <a:lnTo>
                    <a:pt x="189637" y="313887"/>
                  </a:lnTo>
                  <a:lnTo>
                    <a:pt x="195055" y="319236"/>
                  </a:lnTo>
                  <a:lnTo>
                    <a:pt x="201267" y="319335"/>
                  </a:lnTo>
                  <a:lnTo>
                    <a:pt x="207467" y="316359"/>
                  </a:lnTo>
                  <a:lnTo>
                    <a:pt x="213786" y="311746"/>
                  </a:lnTo>
                  <a:lnTo>
                    <a:pt x="220667" y="306206"/>
                  </a:lnTo>
                  <a:lnTo>
                    <a:pt x="228303" y="300121"/>
                  </a:lnTo>
                  <a:lnTo>
                    <a:pt x="236666" y="293867"/>
                  </a:lnTo>
                  <a:lnTo>
                    <a:pt x="245631" y="287878"/>
                  </a:lnTo>
                  <a:lnTo>
                    <a:pt x="255059" y="282356"/>
                  </a:lnTo>
                  <a:lnTo>
                    <a:pt x="264824" y="277152"/>
                  </a:lnTo>
                  <a:lnTo>
                    <a:pt x="274829" y="271888"/>
                  </a:lnTo>
                  <a:lnTo>
                    <a:pt x="284997" y="266343"/>
                  </a:lnTo>
                  <a:lnTo>
                    <a:pt x="295112" y="260463"/>
                  </a:lnTo>
                  <a:lnTo>
                    <a:pt x="304830" y="254283"/>
                  </a:lnTo>
                  <a:lnTo>
                    <a:pt x="313996" y="247862"/>
                  </a:lnTo>
                  <a:lnTo>
                    <a:pt x="322626" y="241262"/>
                  </a:lnTo>
                  <a:lnTo>
                    <a:pt x="330809" y="234531"/>
                  </a:lnTo>
                  <a:lnTo>
                    <a:pt x="338635" y="227700"/>
                  </a:lnTo>
                  <a:lnTo>
                    <a:pt x="345705" y="220470"/>
                  </a:lnTo>
                  <a:lnTo>
                    <a:pt x="351170" y="212244"/>
                  </a:lnTo>
                  <a:lnTo>
                    <a:pt x="354681" y="202793"/>
                  </a:lnTo>
                  <a:lnTo>
                    <a:pt x="355885" y="192682"/>
                  </a:lnTo>
                  <a:lnTo>
                    <a:pt x="354190" y="183043"/>
                  </a:lnTo>
                  <a:lnTo>
                    <a:pt x="349567" y="174499"/>
                  </a:lnTo>
                  <a:lnTo>
                    <a:pt x="342582" y="167477"/>
                  </a:lnTo>
                  <a:lnTo>
                    <a:pt x="334083" y="162444"/>
                  </a:lnTo>
                  <a:lnTo>
                    <a:pt x="324709" y="159446"/>
                  </a:lnTo>
                  <a:lnTo>
                    <a:pt x="314845" y="158536"/>
                  </a:lnTo>
                  <a:lnTo>
                    <a:pt x="304706" y="159954"/>
                  </a:lnTo>
                  <a:lnTo>
                    <a:pt x="294420" y="163607"/>
                  </a:lnTo>
                  <a:lnTo>
                    <a:pt x="284379" y="169140"/>
                  </a:lnTo>
                  <a:lnTo>
                    <a:pt x="275235" y="176133"/>
                  </a:lnTo>
                  <a:lnTo>
                    <a:pt x="267269" y="184202"/>
                  </a:lnTo>
                  <a:lnTo>
                    <a:pt x="260426" y="193040"/>
                  </a:lnTo>
                  <a:lnTo>
                    <a:pt x="254514" y="202417"/>
                  </a:lnTo>
                  <a:lnTo>
                    <a:pt x="249317" y="212175"/>
                  </a:lnTo>
                  <a:lnTo>
                    <a:pt x="244808" y="222523"/>
                  </a:lnTo>
                  <a:lnTo>
                    <a:pt x="241143" y="233994"/>
                  </a:lnTo>
                  <a:lnTo>
                    <a:pt x="238344" y="246783"/>
                  </a:lnTo>
                  <a:lnTo>
                    <a:pt x="236463" y="260458"/>
                  </a:lnTo>
                  <a:lnTo>
                    <a:pt x="235650" y="274177"/>
                  </a:lnTo>
                  <a:lnTo>
                    <a:pt x="235887" y="287439"/>
                  </a:lnTo>
                  <a:lnTo>
                    <a:pt x="237182" y="300107"/>
                  </a:lnTo>
                  <a:lnTo>
                    <a:pt x="239646" y="312219"/>
                  </a:lnTo>
                  <a:lnTo>
                    <a:pt x="243230" y="323878"/>
                  </a:lnTo>
                  <a:lnTo>
                    <a:pt x="247754" y="335029"/>
                  </a:lnTo>
                  <a:lnTo>
                    <a:pt x="253007" y="345459"/>
                  </a:lnTo>
                  <a:lnTo>
                    <a:pt x="258807" y="355101"/>
                  </a:lnTo>
                  <a:lnTo>
                    <a:pt x="265328" y="363714"/>
                  </a:lnTo>
                  <a:lnTo>
                    <a:pt x="273069" y="370822"/>
                  </a:lnTo>
                  <a:lnTo>
                    <a:pt x="282196" y="376295"/>
                  </a:lnTo>
                  <a:lnTo>
                    <a:pt x="292257" y="379987"/>
                  </a:lnTo>
                  <a:lnTo>
                    <a:pt x="302396" y="381573"/>
                  </a:lnTo>
                  <a:lnTo>
                    <a:pt x="312098" y="381088"/>
                  </a:lnTo>
                  <a:lnTo>
                    <a:pt x="321109" y="378958"/>
                  </a:lnTo>
                  <a:lnTo>
                    <a:pt x="330254" y="375508"/>
                  </a:lnTo>
                  <a:lnTo>
                    <a:pt x="341448" y="369318"/>
                  </a:lnTo>
                  <a:lnTo>
                    <a:pt x="35796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46767" y="1932736"/>
              <a:ext cx="197934" cy="242035"/>
            </a:xfrm>
            <a:custGeom>
              <a:avLst/>
              <a:gdLst/>
              <a:ahLst/>
              <a:cxnLst/>
              <a:rect l="0" t="0" r="0" b="0"/>
              <a:pathLst>
                <a:path w="197934" h="242035">
                  <a:moveTo>
                    <a:pt x="166347" y="74982"/>
                  </a:moveTo>
                  <a:lnTo>
                    <a:pt x="160479" y="66248"/>
                  </a:lnTo>
                  <a:lnTo>
                    <a:pt x="154915" y="58541"/>
                  </a:lnTo>
                  <a:lnTo>
                    <a:pt x="149116" y="51139"/>
                  </a:lnTo>
                  <a:lnTo>
                    <a:pt x="143035" y="43878"/>
                  </a:lnTo>
                  <a:lnTo>
                    <a:pt x="136705" y="36699"/>
                  </a:lnTo>
                  <a:lnTo>
                    <a:pt x="130168" y="29579"/>
                  </a:lnTo>
                  <a:lnTo>
                    <a:pt x="123147" y="22661"/>
                  </a:lnTo>
                  <a:lnTo>
                    <a:pt x="115067" y="16243"/>
                  </a:lnTo>
                  <a:lnTo>
                    <a:pt x="105708" y="10454"/>
                  </a:lnTo>
                  <a:lnTo>
                    <a:pt x="95320" y="5585"/>
                  </a:lnTo>
                  <a:lnTo>
                    <a:pt x="84430" y="2145"/>
                  </a:lnTo>
                  <a:lnTo>
                    <a:pt x="73407" y="283"/>
                  </a:lnTo>
                  <a:lnTo>
                    <a:pt x="62583" y="0"/>
                  </a:lnTo>
                  <a:lnTo>
                    <a:pt x="52322" y="1323"/>
                  </a:lnTo>
                  <a:lnTo>
                    <a:pt x="42764" y="4109"/>
                  </a:lnTo>
                  <a:lnTo>
                    <a:pt x="34025" y="8420"/>
                  </a:lnTo>
                  <a:lnTo>
                    <a:pt x="26294" y="14586"/>
                  </a:lnTo>
                  <a:lnTo>
                    <a:pt x="19577" y="22626"/>
                  </a:lnTo>
                  <a:lnTo>
                    <a:pt x="13895" y="32448"/>
                  </a:lnTo>
                  <a:lnTo>
                    <a:pt x="9368" y="44015"/>
                  </a:lnTo>
                  <a:lnTo>
                    <a:pt x="5950" y="57125"/>
                  </a:lnTo>
                  <a:lnTo>
                    <a:pt x="3467" y="71317"/>
                  </a:lnTo>
                  <a:lnTo>
                    <a:pt x="1709" y="85980"/>
                  </a:lnTo>
                  <a:lnTo>
                    <a:pt x="495" y="100728"/>
                  </a:lnTo>
                  <a:lnTo>
                    <a:pt x="0" y="115391"/>
                  </a:lnTo>
                  <a:lnTo>
                    <a:pt x="724" y="129922"/>
                  </a:lnTo>
                  <a:lnTo>
                    <a:pt x="2842" y="144318"/>
                  </a:lnTo>
                  <a:lnTo>
                    <a:pt x="6232" y="158274"/>
                  </a:lnTo>
                  <a:lnTo>
                    <a:pt x="10649" y="171200"/>
                  </a:lnTo>
                  <a:lnTo>
                    <a:pt x="15843" y="182859"/>
                  </a:lnTo>
                  <a:lnTo>
                    <a:pt x="21601" y="193334"/>
                  </a:lnTo>
                  <a:lnTo>
                    <a:pt x="27757" y="202838"/>
                  </a:lnTo>
                  <a:lnTo>
                    <a:pt x="34199" y="211600"/>
                  </a:lnTo>
                  <a:lnTo>
                    <a:pt x="41167" y="219655"/>
                  </a:lnTo>
                  <a:lnTo>
                    <a:pt x="49216" y="226854"/>
                  </a:lnTo>
                  <a:lnTo>
                    <a:pt x="58563" y="233169"/>
                  </a:lnTo>
                  <a:lnTo>
                    <a:pt x="69113" y="238225"/>
                  </a:lnTo>
                  <a:lnTo>
                    <a:pt x="80645" y="241259"/>
                  </a:lnTo>
                  <a:lnTo>
                    <a:pt x="92913" y="242034"/>
                  </a:lnTo>
                  <a:lnTo>
                    <a:pt x="105387" y="240774"/>
                  </a:lnTo>
                  <a:lnTo>
                    <a:pt x="117294" y="237876"/>
                  </a:lnTo>
                  <a:lnTo>
                    <a:pt x="128259" y="233740"/>
                  </a:lnTo>
                  <a:lnTo>
                    <a:pt x="138263" y="228542"/>
                  </a:lnTo>
                  <a:lnTo>
                    <a:pt x="147450" y="222239"/>
                  </a:lnTo>
                  <a:lnTo>
                    <a:pt x="155998" y="214901"/>
                  </a:lnTo>
                  <a:lnTo>
                    <a:pt x="163965" y="206967"/>
                  </a:lnTo>
                  <a:lnTo>
                    <a:pt x="172166" y="198279"/>
                  </a:lnTo>
                  <a:lnTo>
                    <a:pt x="182443" y="186958"/>
                  </a:lnTo>
                  <a:lnTo>
                    <a:pt x="197933" y="169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55228" y="1733977"/>
              <a:ext cx="189514" cy="379027"/>
            </a:xfrm>
            <a:custGeom>
              <a:avLst/>
              <a:gdLst/>
              <a:ahLst/>
              <a:cxnLst/>
              <a:rect l="0" t="0" r="0" b="0"/>
              <a:pathLst>
                <a:path w="189514" h="379027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78"/>
                  </a:lnTo>
                  <a:lnTo>
                    <a:pt x="3863" y="58280"/>
                  </a:lnTo>
                  <a:lnTo>
                    <a:pt x="6180" y="74105"/>
                  </a:lnTo>
                  <a:lnTo>
                    <a:pt x="8846" y="90429"/>
                  </a:lnTo>
                  <a:lnTo>
                    <a:pt x="11770" y="107292"/>
                  </a:lnTo>
                  <a:lnTo>
                    <a:pt x="14877" y="124897"/>
                  </a:lnTo>
                  <a:lnTo>
                    <a:pt x="18113" y="143294"/>
                  </a:lnTo>
                  <a:lnTo>
                    <a:pt x="21437" y="162394"/>
                  </a:lnTo>
                  <a:lnTo>
                    <a:pt x="24821" y="182053"/>
                  </a:lnTo>
                  <a:lnTo>
                    <a:pt x="28242" y="202127"/>
                  </a:lnTo>
                  <a:lnTo>
                    <a:pt x="31522" y="222337"/>
                  </a:lnTo>
                  <a:lnTo>
                    <a:pt x="34346" y="242284"/>
                  </a:lnTo>
                  <a:lnTo>
                    <a:pt x="36581" y="261771"/>
                  </a:lnTo>
                  <a:lnTo>
                    <a:pt x="38421" y="280618"/>
                  </a:lnTo>
                  <a:lnTo>
                    <a:pt x="40271" y="298588"/>
                  </a:lnTo>
                  <a:lnTo>
                    <a:pt x="42366" y="315640"/>
                  </a:lnTo>
                  <a:lnTo>
                    <a:pt x="44604" y="331890"/>
                  </a:lnTo>
                  <a:lnTo>
                    <a:pt x="46654" y="347503"/>
                  </a:lnTo>
                  <a:lnTo>
                    <a:pt x="48305" y="362545"/>
                  </a:lnTo>
                  <a:lnTo>
                    <a:pt x="48665" y="373748"/>
                  </a:lnTo>
                  <a:lnTo>
                    <a:pt x="47394" y="377052"/>
                  </a:lnTo>
                  <a:lnTo>
                    <a:pt x="45914" y="374005"/>
                  </a:lnTo>
                  <a:lnTo>
                    <a:pt x="44741" y="366847"/>
                  </a:lnTo>
                  <a:lnTo>
                    <a:pt x="43901" y="357138"/>
                  </a:lnTo>
                  <a:lnTo>
                    <a:pt x="43325" y="345857"/>
                  </a:lnTo>
                  <a:lnTo>
                    <a:pt x="43103" y="333758"/>
                  </a:lnTo>
                  <a:lnTo>
                    <a:pt x="43484" y="321512"/>
                  </a:lnTo>
                  <a:lnTo>
                    <a:pt x="44562" y="309477"/>
                  </a:lnTo>
                  <a:lnTo>
                    <a:pt x="46440" y="297926"/>
                  </a:lnTo>
                  <a:lnTo>
                    <a:pt x="49304" y="287155"/>
                  </a:lnTo>
                  <a:lnTo>
                    <a:pt x="53168" y="277248"/>
                  </a:lnTo>
                  <a:lnTo>
                    <a:pt x="58221" y="268440"/>
                  </a:lnTo>
                  <a:lnTo>
                    <a:pt x="64895" y="261193"/>
                  </a:lnTo>
                  <a:lnTo>
                    <a:pt x="73270" y="255623"/>
                  </a:lnTo>
                  <a:lnTo>
                    <a:pt x="82979" y="251864"/>
                  </a:lnTo>
                  <a:lnTo>
                    <a:pt x="93405" y="250232"/>
                  </a:lnTo>
                  <a:lnTo>
                    <a:pt x="104110" y="250695"/>
                  </a:lnTo>
                  <a:lnTo>
                    <a:pt x="114548" y="253106"/>
                  </a:lnTo>
                  <a:lnTo>
                    <a:pt x="124018" y="257382"/>
                  </a:lnTo>
                  <a:lnTo>
                    <a:pt x="132232" y="263292"/>
                  </a:lnTo>
                  <a:lnTo>
                    <a:pt x="139253" y="270512"/>
                  </a:lnTo>
                  <a:lnTo>
                    <a:pt x="145293" y="278720"/>
                  </a:lnTo>
                  <a:lnTo>
                    <a:pt x="150583" y="287649"/>
                  </a:lnTo>
                  <a:lnTo>
                    <a:pt x="155326" y="297253"/>
                  </a:lnTo>
                  <a:lnTo>
                    <a:pt x="159681" y="307684"/>
                  </a:lnTo>
                  <a:lnTo>
                    <a:pt x="163765" y="318948"/>
                  </a:lnTo>
                  <a:lnTo>
                    <a:pt x="167704" y="330518"/>
                  </a:lnTo>
                  <a:lnTo>
                    <a:pt x="172135" y="342655"/>
                  </a:lnTo>
                  <a:lnTo>
                    <a:pt x="178567" y="357545"/>
                  </a:lnTo>
                  <a:lnTo>
                    <a:pt x="18951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28969" y="1997190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7"/>
                  </a:lnTo>
                  <a:lnTo>
                    <a:pt x="177" y="46446"/>
                  </a:lnTo>
                  <a:lnTo>
                    <a:pt x="826" y="58457"/>
                  </a:lnTo>
                  <a:lnTo>
                    <a:pt x="2074" y="70251"/>
                  </a:lnTo>
                  <a:lnTo>
                    <a:pt x="3736" y="81500"/>
                  </a:lnTo>
                  <a:lnTo>
                    <a:pt x="5562" y="92926"/>
                  </a:lnTo>
                  <a:lnTo>
                    <a:pt x="7717" y="106647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455311" y="1786620"/>
              <a:ext cx="52643" cy="379027"/>
            </a:xfrm>
            <a:custGeom>
              <a:avLst/>
              <a:gdLst/>
              <a:ahLst/>
              <a:cxnLst/>
              <a:rect l="0" t="0" r="0" b="0"/>
              <a:pathLst>
                <a:path w="52643" h="379027">
                  <a:moveTo>
                    <a:pt x="0" y="0"/>
                  </a:moveTo>
                  <a:lnTo>
                    <a:pt x="67" y="11734"/>
                  </a:lnTo>
                  <a:lnTo>
                    <a:pt x="707" y="22864"/>
                  </a:lnTo>
                  <a:lnTo>
                    <a:pt x="1999" y="34471"/>
                  </a:lnTo>
                  <a:lnTo>
                    <a:pt x="3686" y="46978"/>
                  </a:lnTo>
                  <a:lnTo>
                    <a:pt x="5354" y="60935"/>
                  </a:lnTo>
                  <a:lnTo>
                    <a:pt x="6772" y="76483"/>
                  </a:lnTo>
                  <a:lnTo>
                    <a:pt x="8043" y="92968"/>
                  </a:lnTo>
                  <a:lnTo>
                    <a:pt x="9502" y="109181"/>
                  </a:lnTo>
                  <a:lnTo>
                    <a:pt x="11335" y="124462"/>
                  </a:lnTo>
                  <a:lnTo>
                    <a:pt x="13566" y="139160"/>
                  </a:lnTo>
                  <a:lnTo>
                    <a:pt x="16142" y="154315"/>
                  </a:lnTo>
                  <a:lnTo>
                    <a:pt x="18985" y="170508"/>
                  </a:lnTo>
                  <a:lnTo>
                    <a:pt x="21860" y="187675"/>
                  </a:lnTo>
                  <a:lnTo>
                    <a:pt x="24404" y="205364"/>
                  </a:lnTo>
                  <a:lnTo>
                    <a:pt x="26448" y="223230"/>
                  </a:lnTo>
                  <a:lnTo>
                    <a:pt x="28159" y="240941"/>
                  </a:lnTo>
                  <a:lnTo>
                    <a:pt x="29921" y="258126"/>
                  </a:lnTo>
                  <a:lnTo>
                    <a:pt x="31961" y="274636"/>
                  </a:lnTo>
                  <a:lnTo>
                    <a:pt x="34333" y="290347"/>
                  </a:lnTo>
                  <a:lnTo>
                    <a:pt x="37005" y="305066"/>
                  </a:lnTo>
                  <a:lnTo>
                    <a:pt x="39912" y="318775"/>
                  </a:lnTo>
                  <a:lnTo>
                    <a:pt x="42841" y="331359"/>
                  </a:lnTo>
                  <a:lnTo>
                    <a:pt x="45732" y="343848"/>
                  </a:lnTo>
                  <a:lnTo>
                    <a:pt x="48835" y="358457"/>
                  </a:lnTo>
                  <a:lnTo>
                    <a:pt x="5264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595427" y="1648895"/>
              <a:ext cx="154683" cy="503287"/>
            </a:xfrm>
            <a:custGeom>
              <a:avLst/>
              <a:gdLst/>
              <a:ahLst/>
              <a:cxnLst/>
              <a:rect l="0" t="0" r="0" b="0"/>
              <a:pathLst>
                <a:path w="154683" h="503287">
                  <a:moveTo>
                    <a:pt x="91511" y="411466"/>
                  </a:moveTo>
                  <a:lnTo>
                    <a:pt x="91444" y="399798"/>
                  </a:lnTo>
                  <a:lnTo>
                    <a:pt x="90803" y="389309"/>
                  </a:lnTo>
                  <a:lnTo>
                    <a:pt x="89503" y="379012"/>
                  </a:lnTo>
                  <a:lnTo>
                    <a:pt x="87470" y="368883"/>
                  </a:lnTo>
                  <a:lnTo>
                    <a:pt x="84505" y="359188"/>
                  </a:lnTo>
                  <a:lnTo>
                    <a:pt x="80581" y="350056"/>
                  </a:lnTo>
                  <a:lnTo>
                    <a:pt x="75659" y="341626"/>
                  </a:lnTo>
                  <a:lnTo>
                    <a:pt x="69607" y="334113"/>
                  </a:lnTo>
                  <a:lnTo>
                    <a:pt x="62463" y="327556"/>
                  </a:lnTo>
                  <a:lnTo>
                    <a:pt x="54395" y="322323"/>
                  </a:lnTo>
                  <a:lnTo>
                    <a:pt x="45609" y="319163"/>
                  </a:lnTo>
                  <a:lnTo>
                    <a:pt x="36307" y="318309"/>
                  </a:lnTo>
                  <a:lnTo>
                    <a:pt x="27131" y="319855"/>
                  </a:lnTo>
                  <a:lnTo>
                    <a:pt x="19116" y="324008"/>
                  </a:lnTo>
                  <a:lnTo>
                    <a:pt x="12732" y="330618"/>
                  </a:lnTo>
                  <a:lnTo>
                    <a:pt x="7940" y="339275"/>
                  </a:lnTo>
                  <a:lnTo>
                    <a:pt x="4475" y="349511"/>
                  </a:lnTo>
                  <a:lnTo>
                    <a:pt x="2036" y="360903"/>
                  </a:lnTo>
                  <a:lnTo>
                    <a:pt x="514" y="372954"/>
                  </a:lnTo>
                  <a:lnTo>
                    <a:pt x="0" y="385109"/>
                  </a:lnTo>
                  <a:lnTo>
                    <a:pt x="462" y="397058"/>
                  </a:lnTo>
                  <a:lnTo>
                    <a:pt x="1752" y="408707"/>
                  </a:lnTo>
                  <a:lnTo>
                    <a:pt x="3688" y="420069"/>
                  </a:lnTo>
                  <a:lnTo>
                    <a:pt x="6102" y="431197"/>
                  </a:lnTo>
                  <a:lnTo>
                    <a:pt x="8857" y="442147"/>
                  </a:lnTo>
                  <a:lnTo>
                    <a:pt x="11853" y="452967"/>
                  </a:lnTo>
                  <a:lnTo>
                    <a:pt x="15024" y="463685"/>
                  </a:lnTo>
                  <a:lnTo>
                    <a:pt x="18644" y="474004"/>
                  </a:lnTo>
                  <a:lnTo>
                    <a:pt x="23292" y="483327"/>
                  </a:lnTo>
                  <a:lnTo>
                    <a:pt x="29198" y="491397"/>
                  </a:lnTo>
                  <a:lnTo>
                    <a:pt x="36114" y="497797"/>
                  </a:lnTo>
                  <a:lnTo>
                    <a:pt x="43521" y="501815"/>
                  </a:lnTo>
                  <a:lnTo>
                    <a:pt x="51053" y="503286"/>
                  </a:lnTo>
                  <a:lnTo>
                    <a:pt x="58380" y="502341"/>
                  </a:lnTo>
                  <a:lnTo>
                    <a:pt x="65139" y="499131"/>
                  </a:lnTo>
                  <a:lnTo>
                    <a:pt x="71198" y="493971"/>
                  </a:lnTo>
                  <a:lnTo>
                    <a:pt x="76604" y="487104"/>
                  </a:lnTo>
                  <a:lnTo>
                    <a:pt x="81477" y="478608"/>
                  </a:lnTo>
                  <a:lnTo>
                    <a:pt x="85943" y="468681"/>
                  </a:lnTo>
                  <a:lnTo>
                    <a:pt x="90116" y="457764"/>
                  </a:lnTo>
                  <a:lnTo>
                    <a:pt x="94079" y="446445"/>
                  </a:lnTo>
                  <a:lnTo>
                    <a:pt x="97892" y="435079"/>
                  </a:lnTo>
                  <a:lnTo>
                    <a:pt x="101437" y="423329"/>
                  </a:lnTo>
                  <a:lnTo>
                    <a:pt x="104439" y="410309"/>
                  </a:lnTo>
                  <a:lnTo>
                    <a:pt x="106794" y="395632"/>
                  </a:lnTo>
                  <a:lnTo>
                    <a:pt x="108713" y="379858"/>
                  </a:lnTo>
                  <a:lnTo>
                    <a:pt x="110617" y="364184"/>
                  </a:lnTo>
                  <a:lnTo>
                    <a:pt x="112748" y="349295"/>
                  </a:lnTo>
                  <a:lnTo>
                    <a:pt x="115010" y="334874"/>
                  </a:lnTo>
                  <a:lnTo>
                    <a:pt x="117076" y="319913"/>
                  </a:lnTo>
                  <a:lnTo>
                    <a:pt x="118763" y="303856"/>
                  </a:lnTo>
                  <a:lnTo>
                    <a:pt x="120047" y="286953"/>
                  </a:lnTo>
                  <a:lnTo>
                    <a:pt x="120985" y="269973"/>
                  </a:lnTo>
                  <a:lnTo>
                    <a:pt x="121645" y="253401"/>
                  </a:lnTo>
                  <a:lnTo>
                    <a:pt x="121935" y="237543"/>
                  </a:lnTo>
                  <a:lnTo>
                    <a:pt x="121605" y="222674"/>
                  </a:lnTo>
                  <a:lnTo>
                    <a:pt x="120574" y="208823"/>
                  </a:lnTo>
                  <a:lnTo>
                    <a:pt x="119068" y="195693"/>
                  </a:lnTo>
                  <a:lnTo>
                    <a:pt x="117519" y="182788"/>
                  </a:lnTo>
                  <a:lnTo>
                    <a:pt x="116179" y="169805"/>
                  </a:lnTo>
                  <a:lnTo>
                    <a:pt x="114958" y="156793"/>
                  </a:lnTo>
                  <a:lnTo>
                    <a:pt x="113531" y="144050"/>
                  </a:lnTo>
                  <a:lnTo>
                    <a:pt x="111720" y="131725"/>
                  </a:lnTo>
                  <a:lnTo>
                    <a:pt x="109503" y="119498"/>
                  </a:lnTo>
                  <a:lnTo>
                    <a:pt x="106936" y="106691"/>
                  </a:lnTo>
                  <a:lnTo>
                    <a:pt x="104099" y="92965"/>
                  </a:lnTo>
                  <a:lnTo>
                    <a:pt x="101228" y="78475"/>
                  </a:lnTo>
                  <a:lnTo>
                    <a:pt x="98687" y="63670"/>
                  </a:lnTo>
                  <a:lnTo>
                    <a:pt x="96640" y="48866"/>
                  </a:lnTo>
                  <a:lnTo>
                    <a:pt x="94758" y="34519"/>
                  </a:lnTo>
                  <a:lnTo>
                    <a:pt x="92348" y="21271"/>
                  </a:lnTo>
                  <a:lnTo>
                    <a:pt x="89050" y="9437"/>
                  </a:lnTo>
                  <a:lnTo>
                    <a:pt x="84652" y="1378"/>
                  </a:lnTo>
                  <a:lnTo>
                    <a:pt x="79791" y="0"/>
                  </a:lnTo>
                  <a:lnTo>
                    <a:pt x="75653" y="4316"/>
                  </a:lnTo>
                  <a:lnTo>
                    <a:pt x="72159" y="12772"/>
                  </a:lnTo>
                  <a:lnTo>
                    <a:pt x="69282" y="24129"/>
                  </a:lnTo>
                  <a:lnTo>
                    <a:pt x="67417" y="37487"/>
                  </a:lnTo>
                  <a:lnTo>
                    <a:pt x="66721" y="52216"/>
                  </a:lnTo>
                  <a:lnTo>
                    <a:pt x="66939" y="68040"/>
                  </a:lnTo>
                  <a:lnTo>
                    <a:pt x="67560" y="84963"/>
                  </a:lnTo>
                  <a:lnTo>
                    <a:pt x="68248" y="102899"/>
                  </a:lnTo>
                  <a:lnTo>
                    <a:pt x="69017" y="121184"/>
                  </a:lnTo>
                  <a:lnTo>
                    <a:pt x="70134" y="138703"/>
                  </a:lnTo>
                  <a:lnTo>
                    <a:pt x="71735" y="154906"/>
                  </a:lnTo>
                  <a:lnTo>
                    <a:pt x="73809" y="170244"/>
                  </a:lnTo>
                  <a:lnTo>
                    <a:pt x="76281" y="185838"/>
                  </a:lnTo>
                  <a:lnTo>
                    <a:pt x="79057" y="202322"/>
                  </a:lnTo>
                  <a:lnTo>
                    <a:pt x="82058" y="219346"/>
                  </a:lnTo>
                  <a:lnTo>
                    <a:pt x="85219" y="235875"/>
                  </a:lnTo>
                  <a:lnTo>
                    <a:pt x="88491" y="251336"/>
                  </a:lnTo>
                  <a:lnTo>
                    <a:pt x="91839" y="265803"/>
                  </a:lnTo>
                  <a:lnTo>
                    <a:pt x="95241" y="279732"/>
                  </a:lnTo>
                  <a:lnTo>
                    <a:pt x="98677" y="293469"/>
                  </a:lnTo>
                  <a:lnTo>
                    <a:pt x="102138" y="307186"/>
                  </a:lnTo>
                  <a:lnTo>
                    <a:pt x="105615" y="320949"/>
                  </a:lnTo>
                  <a:lnTo>
                    <a:pt x="109112" y="334759"/>
                  </a:lnTo>
                  <a:lnTo>
                    <a:pt x="112952" y="348121"/>
                  </a:lnTo>
                  <a:lnTo>
                    <a:pt x="117749" y="360102"/>
                  </a:lnTo>
                  <a:lnTo>
                    <a:pt x="123744" y="370297"/>
                  </a:lnTo>
                  <a:lnTo>
                    <a:pt x="130411" y="378654"/>
                  </a:lnTo>
                  <a:lnTo>
                    <a:pt x="137286" y="386031"/>
                  </a:lnTo>
                  <a:lnTo>
                    <a:pt x="144976" y="393069"/>
                  </a:lnTo>
                  <a:lnTo>
                    <a:pt x="154682" y="4009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781694" y="1891905"/>
              <a:ext cx="168457" cy="209895"/>
            </a:xfrm>
            <a:custGeom>
              <a:avLst/>
              <a:gdLst/>
              <a:ahLst/>
              <a:cxnLst/>
              <a:rect l="0" t="0" r="0" b="0"/>
              <a:pathLst>
                <a:path w="168457" h="209895">
                  <a:moveTo>
                    <a:pt x="0" y="21056"/>
                  </a:moveTo>
                  <a:lnTo>
                    <a:pt x="2934" y="32792"/>
                  </a:lnTo>
                  <a:lnTo>
                    <a:pt x="5717" y="43921"/>
                  </a:lnTo>
                  <a:lnTo>
                    <a:pt x="8616" y="55519"/>
                  </a:lnTo>
                  <a:lnTo>
                    <a:pt x="11656" y="67680"/>
                  </a:lnTo>
                  <a:lnTo>
                    <a:pt x="14821" y="80340"/>
                  </a:lnTo>
                  <a:lnTo>
                    <a:pt x="18085" y="93392"/>
                  </a:lnTo>
                  <a:lnTo>
                    <a:pt x="21423" y="106571"/>
                  </a:lnTo>
                  <a:lnTo>
                    <a:pt x="24814" y="119487"/>
                  </a:lnTo>
                  <a:lnTo>
                    <a:pt x="28243" y="131949"/>
                  </a:lnTo>
                  <a:lnTo>
                    <a:pt x="31698" y="143943"/>
                  </a:lnTo>
                  <a:lnTo>
                    <a:pt x="35171" y="155537"/>
                  </a:lnTo>
                  <a:lnTo>
                    <a:pt x="38655" y="166819"/>
                  </a:lnTo>
                  <a:lnTo>
                    <a:pt x="42148" y="177872"/>
                  </a:lnTo>
                  <a:lnTo>
                    <a:pt x="45646" y="188761"/>
                  </a:lnTo>
                  <a:lnTo>
                    <a:pt x="49132" y="199465"/>
                  </a:lnTo>
                  <a:lnTo>
                    <a:pt x="52027" y="207543"/>
                  </a:lnTo>
                  <a:lnTo>
                    <a:pt x="53422" y="209894"/>
                  </a:lnTo>
                  <a:lnTo>
                    <a:pt x="53270" y="207484"/>
                  </a:lnTo>
                  <a:lnTo>
                    <a:pt x="51972" y="201967"/>
                  </a:lnTo>
                  <a:lnTo>
                    <a:pt x="50074" y="194378"/>
                  </a:lnTo>
                  <a:lnTo>
                    <a:pt x="48151" y="185154"/>
                  </a:lnTo>
                  <a:lnTo>
                    <a:pt x="46504" y="174616"/>
                  </a:lnTo>
                  <a:lnTo>
                    <a:pt x="45051" y="163230"/>
                  </a:lnTo>
                  <a:lnTo>
                    <a:pt x="43456" y="151567"/>
                  </a:lnTo>
                  <a:lnTo>
                    <a:pt x="41530" y="139962"/>
                  </a:lnTo>
                  <a:lnTo>
                    <a:pt x="39403" y="128215"/>
                  </a:lnTo>
                  <a:lnTo>
                    <a:pt x="37427" y="115727"/>
                  </a:lnTo>
                  <a:lnTo>
                    <a:pt x="35809" y="102223"/>
                  </a:lnTo>
                  <a:lnTo>
                    <a:pt x="34910" y="88221"/>
                  </a:lnTo>
                  <a:lnTo>
                    <a:pt x="35296" y="74806"/>
                  </a:lnTo>
                  <a:lnTo>
                    <a:pt x="37160" y="62567"/>
                  </a:lnTo>
                  <a:lnTo>
                    <a:pt x="40533" y="51740"/>
                  </a:lnTo>
                  <a:lnTo>
                    <a:pt x="45463" y="42465"/>
                  </a:lnTo>
                  <a:lnTo>
                    <a:pt x="51816" y="34639"/>
                  </a:lnTo>
                  <a:lnTo>
                    <a:pt x="59335" y="28010"/>
                  </a:lnTo>
                  <a:lnTo>
                    <a:pt x="67744" y="22301"/>
                  </a:lnTo>
                  <a:lnTo>
                    <a:pt x="76808" y="17269"/>
                  </a:lnTo>
                  <a:lnTo>
                    <a:pt x="86502" y="12886"/>
                  </a:lnTo>
                  <a:lnTo>
                    <a:pt x="96993" y="9312"/>
                  </a:lnTo>
                  <a:lnTo>
                    <a:pt x="108298" y="6573"/>
                  </a:lnTo>
                  <a:lnTo>
                    <a:pt x="119894" y="4560"/>
                  </a:lnTo>
                  <a:lnTo>
                    <a:pt x="132053" y="2908"/>
                  </a:lnTo>
                  <a:lnTo>
                    <a:pt x="146959" y="1471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980429" y="1919391"/>
              <a:ext cx="117121" cy="183084"/>
            </a:xfrm>
            <a:custGeom>
              <a:avLst/>
              <a:gdLst/>
              <a:ahLst/>
              <a:cxnLst/>
              <a:rect l="0" t="0" r="0" b="0"/>
              <a:pathLst>
                <a:path w="117121" h="183084">
                  <a:moveTo>
                    <a:pt x="22364" y="67270"/>
                  </a:moveTo>
                  <a:lnTo>
                    <a:pt x="28366" y="73004"/>
                  </a:lnTo>
                  <a:lnTo>
                    <a:pt x="35210" y="77288"/>
                  </a:lnTo>
                  <a:lnTo>
                    <a:pt x="43598" y="80489"/>
                  </a:lnTo>
                  <a:lnTo>
                    <a:pt x="53225" y="82677"/>
                  </a:lnTo>
                  <a:lnTo>
                    <a:pt x="63540" y="83726"/>
                  </a:lnTo>
                  <a:lnTo>
                    <a:pt x="74138" y="83659"/>
                  </a:lnTo>
                  <a:lnTo>
                    <a:pt x="84490" y="82316"/>
                  </a:lnTo>
                  <a:lnTo>
                    <a:pt x="93894" y="79291"/>
                  </a:lnTo>
                  <a:lnTo>
                    <a:pt x="102051" y="74511"/>
                  </a:lnTo>
                  <a:lnTo>
                    <a:pt x="108693" y="68031"/>
                  </a:lnTo>
                  <a:lnTo>
                    <a:pt x="113413" y="59861"/>
                  </a:lnTo>
                  <a:lnTo>
                    <a:pt x="116171" y="50194"/>
                  </a:lnTo>
                  <a:lnTo>
                    <a:pt x="116906" y="39807"/>
                  </a:lnTo>
                  <a:lnTo>
                    <a:pt x="115364" y="29915"/>
                  </a:lnTo>
                  <a:lnTo>
                    <a:pt x="111620" y="21166"/>
                  </a:lnTo>
                  <a:lnTo>
                    <a:pt x="105854" y="13821"/>
                  </a:lnTo>
                  <a:lnTo>
                    <a:pt x="98173" y="8030"/>
                  </a:lnTo>
                  <a:lnTo>
                    <a:pt x="88832" y="3703"/>
                  </a:lnTo>
                  <a:lnTo>
                    <a:pt x="78496" y="914"/>
                  </a:lnTo>
                  <a:lnTo>
                    <a:pt x="68106" y="0"/>
                  </a:lnTo>
                  <a:lnTo>
                    <a:pt x="58200" y="972"/>
                  </a:lnTo>
                  <a:lnTo>
                    <a:pt x="48925" y="3571"/>
                  </a:lnTo>
                  <a:lnTo>
                    <a:pt x="40235" y="7448"/>
                  </a:lnTo>
                  <a:lnTo>
                    <a:pt x="32023" y="12279"/>
                  </a:lnTo>
                  <a:lnTo>
                    <a:pt x="24338" y="17962"/>
                  </a:lnTo>
                  <a:lnTo>
                    <a:pt x="17388" y="24600"/>
                  </a:lnTo>
                  <a:lnTo>
                    <a:pt x="11235" y="32174"/>
                  </a:lnTo>
                  <a:lnTo>
                    <a:pt x="6118" y="40548"/>
                  </a:lnTo>
                  <a:lnTo>
                    <a:pt x="2511" y="49546"/>
                  </a:lnTo>
                  <a:lnTo>
                    <a:pt x="532" y="59013"/>
                  </a:lnTo>
                  <a:lnTo>
                    <a:pt x="0" y="68981"/>
                  </a:lnTo>
                  <a:lnTo>
                    <a:pt x="624" y="79658"/>
                  </a:lnTo>
                  <a:lnTo>
                    <a:pt x="2118" y="91096"/>
                  </a:lnTo>
                  <a:lnTo>
                    <a:pt x="4408" y="103048"/>
                  </a:lnTo>
                  <a:lnTo>
                    <a:pt x="7614" y="115071"/>
                  </a:lnTo>
                  <a:lnTo>
                    <a:pt x="11735" y="126894"/>
                  </a:lnTo>
                  <a:lnTo>
                    <a:pt x="16806" y="138274"/>
                  </a:lnTo>
                  <a:lnTo>
                    <a:pt x="22967" y="148916"/>
                  </a:lnTo>
                  <a:lnTo>
                    <a:pt x="30193" y="158724"/>
                  </a:lnTo>
                  <a:lnTo>
                    <a:pt x="38487" y="167293"/>
                  </a:lnTo>
                  <a:lnTo>
                    <a:pt x="47958" y="173846"/>
                  </a:lnTo>
                  <a:lnTo>
                    <a:pt x="58538" y="178145"/>
                  </a:lnTo>
                  <a:lnTo>
                    <a:pt x="69629" y="180575"/>
                  </a:lnTo>
                  <a:lnTo>
                    <a:pt x="81385" y="182112"/>
                  </a:lnTo>
                  <a:lnTo>
                    <a:pt x="95955" y="182889"/>
                  </a:lnTo>
                  <a:lnTo>
                    <a:pt x="117120" y="183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160720" y="1924057"/>
              <a:ext cx="178986" cy="210004"/>
            </a:xfrm>
            <a:custGeom>
              <a:avLst/>
              <a:gdLst/>
              <a:ahLst/>
              <a:cxnLst/>
              <a:rect l="0" t="0" r="0" b="0"/>
              <a:pathLst>
                <a:path w="178986" h="210004">
                  <a:moveTo>
                    <a:pt x="0" y="83661"/>
                  </a:moveTo>
                  <a:lnTo>
                    <a:pt x="2934" y="92529"/>
                  </a:lnTo>
                  <a:lnTo>
                    <a:pt x="5716" y="101516"/>
                  </a:lnTo>
                  <a:lnTo>
                    <a:pt x="8612" y="111511"/>
                  </a:lnTo>
                  <a:lnTo>
                    <a:pt x="11479" y="122492"/>
                  </a:lnTo>
                  <a:lnTo>
                    <a:pt x="13995" y="134304"/>
                  </a:lnTo>
                  <a:lnTo>
                    <a:pt x="15977" y="146690"/>
                  </a:lnTo>
                  <a:lnTo>
                    <a:pt x="16415" y="156934"/>
                  </a:lnTo>
                  <a:lnTo>
                    <a:pt x="14690" y="161128"/>
                  </a:lnTo>
                  <a:lnTo>
                    <a:pt x="12086" y="159340"/>
                  </a:lnTo>
                  <a:lnTo>
                    <a:pt x="9332" y="153233"/>
                  </a:lnTo>
                  <a:lnTo>
                    <a:pt x="6884" y="144298"/>
                  </a:lnTo>
                  <a:lnTo>
                    <a:pt x="4924" y="133552"/>
                  </a:lnTo>
                  <a:lnTo>
                    <a:pt x="3449" y="121483"/>
                  </a:lnTo>
                  <a:lnTo>
                    <a:pt x="2382" y="108196"/>
                  </a:lnTo>
                  <a:lnTo>
                    <a:pt x="1637" y="93833"/>
                  </a:lnTo>
                  <a:lnTo>
                    <a:pt x="1460" y="78920"/>
                  </a:lnTo>
                  <a:lnTo>
                    <a:pt x="2398" y="64283"/>
                  </a:lnTo>
                  <a:lnTo>
                    <a:pt x="4665" y="50370"/>
                  </a:lnTo>
                  <a:lnTo>
                    <a:pt x="8324" y="37586"/>
                  </a:lnTo>
                  <a:lnTo>
                    <a:pt x="13455" y="26450"/>
                  </a:lnTo>
                  <a:lnTo>
                    <a:pt x="19945" y="17083"/>
                  </a:lnTo>
                  <a:lnTo>
                    <a:pt x="27557" y="9607"/>
                  </a:lnTo>
                  <a:lnTo>
                    <a:pt x="36029" y="4318"/>
                  </a:lnTo>
                  <a:lnTo>
                    <a:pt x="45130" y="1169"/>
                  </a:lnTo>
                  <a:lnTo>
                    <a:pt x="54680" y="0"/>
                  </a:lnTo>
                  <a:lnTo>
                    <a:pt x="64543" y="719"/>
                  </a:lnTo>
                  <a:lnTo>
                    <a:pt x="74616" y="3092"/>
                  </a:lnTo>
                  <a:lnTo>
                    <a:pt x="84668" y="6954"/>
                  </a:lnTo>
                  <a:lnTo>
                    <a:pt x="94344" y="12286"/>
                  </a:lnTo>
                  <a:lnTo>
                    <a:pt x="103478" y="18944"/>
                  </a:lnTo>
                  <a:lnTo>
                    <a:pt x="111917" y="26685"/>
                  </a:lnTo>
                  <a:lnTo>
                    <a:pt x="119439" y="35250"/>
                  </a:lnTo>
                  <a:lnTo>
                    <a:pt x="126017" y="44418"/>
                  </a:lnTo>
                  <a:lnTo>
                    <a:pt x="131775" y="54015"/>
                  </a:lnTo>
                  <a:lnTo>
                    <a:pt x="136884" y="63909"/>
                  </a:lnTo>
                  <a:lnTo>
                    <a:pt x="141510" y="74009"/>
                  </a:lnTo>
                  <a:lnTo>
                    <a:pt x="145789" y="84248"/>
                  </a:lnTo>
                  <a:lnTo>
                    <a:pt x="149823" y="94582"/>
                  </a:lnTo>
                  <a:lnTo>
                    <a:pt x="153689" y="104981"/>
                  </a:lnTo>
                  <a:lnTo>
                    <a:pt x="157439" y="115422"/>
                  </a:lnTo>
                  <a:lnTo>
                    <a:pt x="161110" y="125892"/>
                  </a:lnTo>
                  <a:lnTo>
                    <a:pt x="164723" y="136381"/>
                  </a:lnTo>
                  <a:lnTo>
                    <a:pt x="168145" y="147008"/>
                  </a:lnTo>
                  <a:lnTo>
                    <a:pt x="171426" y="159366"/>
                  </a:lnTo>
                  <a:lnTo>
                    <a:pt x="174857" y="177898"/>
                  </a:lnTo>
                  <a:lnTo>
                    <a:pt x="178985" y="210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07912" y="186031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81860" y="1905372"/>
              <a:ext cx="305328" cy="165518"/>
            </a:xfrm>
            <a:custGeom>
              <a:avLst/>
              <a:gdLst/>
              <a:ahLst/>
              <a:cxnLst/>
              <a:rect l="0" t="0" r="0" b="0"/>
              <a:pathLst>
                <a:path w="305328" h="165518">
                  <a:moveTo>
                    <a:pt x="0" y="49704"/>
                  </a:moveTo>
                  <a:lnTo>
                    <a:pt x="2934" y="58639"/>
                  </a:lnTo>
                  <a:lnTo>
                    <a:pt x="5716" y="68266"/>
                  </a:lnTo>
                  <a:lnTo>
                    <a:pt x="8616" y="79549"/>
                  </a:lnTo>
                  <a:lnTo>
                    <a:pt x="11656" y="92044"/>
                  </a:lnTo>
                  <a:lnTo>
                    <a:pt x="14821" y="104875"/>
                  </a:lnTo>
                  <a:lnTo>
                    <a:pt x="18085" y="117493"/>
                  </a:lnTo>
                  <a:lnTo>
                    <a:pt x="21423" y="129704"/>
                  </a:lnTo>
                  <a:lnTo>
                    <a:pt x="24815" y="141499"/>
                  </a:lnTo>
                  <a:lnTo>
                    <a:pt x="28227" y="152874"/>
                  </a:lnTo>
                  <a:lnTo>
                    <a:pt x="31074" y="161458"/>
                  </a:lnTo>
                  <a:lnTo>
                    <a:pt x="32603" y="164025"/>
                  </a:lnTo>
                  <a:lnTo>
                    <a:pt x="33075" y="161221"/>
                  </a:lnTo>
                  <a:lnTo>
                    <a:pt x="33011" y="154609"/>
                  </a:lnTo>
                  <a:lnTo>
                    <a:pt x="32757" y="145458"/>
                  </a:lnTo>
                  <a:lnTo>
                    <a:pt x="32477" y="134639"/>
                  </a:lnTo>
                  <a:lnTo>
                    <a:pt x="32235" y="122722"/>
                  </a:lnTo>
                  <a:lnTo>
                    <a:pt x="32045" y="109917"/>
                  </a:lnTo>
                  <a:lnTo>
                    <a:pt x="31905" y="96163"/>
                  </a:lnTo>
                  <a:lnTo>
                    <a:pt x="31810" y="81499"/>
                  </a:lnTo>
                  <a:lnTo>
                    <a:pt x="31913" y="66392"/>
                  </a:lnTo>
                  <a:lnTo>
                    <a:pt x="32513" y="51628"/>
                  </a:lnTo>
                  <a:lnTo>
                    <a:pt x="33743" y="37641"/>
                  </a:lnTo>
                  <a:lnTo>
                    <a:pt x="35891" y="25148"/>
                  </a:lnTo>
                  <a:lnTo>
                    <a:pt x="39469" y="15273"/>
                  </a:lnTo>
                  <a:lnTo>
                    <a:pt x="44617" y="8388"/>
                  </a:lnTo>
                  <a:lnTo>
                    <a:pt x="51007" y="4547"/>
                  </a:lnTo>
                  <a:lnTo>
                    <a:pt x="58051" y="3841"/>
                  </a:lnTo>
                  <a:lnTo>
                    <a:pt x="65341" y="5992"/>
                  </a:lnTo>
                  <a:lnTo>
                    <a:pt x="72673" y="10483"/>
                  </a:lnTo>
                  <a:lnTo>
                    <a:pt x="79968" y="16759"/>
                  </a:lnTo>
                  <a:lnTo>
                    <a:pt x="87200" y="24341"/>
                  </a:lnTo>
                  <a:lnTo>
                    <a:pt x="94208" y="32849"/>
                  </a:lnTo>
                  <a:lnTo>
                    <a:pt x="100695" y="42003"/>
                  </a:lnTo>
                  <a:lnTo>
                    <a:pt x="106541" y="51602"/>
                  </a:lnTo>
                  <a:lnTo>
                    <a:pt x="111791" y="61504"/>
                  </a:lnTo>
                  <a:lnTo>
                    <a:pt x="116552" y="71612"/>
                  </a:lnTo>
                  <a:lnTo>
                    <a:pt x="120955" y="81826"/>
                  </a:lnTo>
                  <a:lnTo>
                    <a:pt x="125598" y="90912"/>
                  </a:lnTo>
                  <a:lnTo>
                    <a:pt x="130983" y="95348"/>
                  </a:lnTo>
                  <a:lnTo>
                    <a:pt x="136113" y="93234"/>
                  </a:lnTo>
                  <a:lnTo>
                    <a:pt x="139944" y="86341"/>
                  </a:lnTo>
                  <a:lnTo>
                    <a:pt x="142865" y="76499"/>
                  </a:lnTo>
                  <a:lnTo>
                    <a:pt x="145847" y="65308"/>
                  </a:lnTo>
                  <a:lnTo>
                    <a:pt x="149452" y="53727"/>
                  </a:lnTo>
                  <a:lnTo>
                    <a:pt x="153820" y="42349"/>
                  </a:lnTo>
                  <a:lnTo>
                    <a:pt x="158884" y="31627"/>
                  </a:lnTo>
                  <a:lnTo>
                    <a:pt x="164510" y="21724"/>
                  </a:lnTo>
                  <a:lnTo>
                    <a:pt x="170724" y="13073"/>
                  </a:lnTo>
                  <a:lnTo>
                    <a:pt x="177717" y="6456"/>
                  </a:lnTo>
                  <a:lnTo>
                    <a:pt x="185528" y="2118"/>
                  </a:lnTo>
                  <a:lnTo>
                    <a:pt x="194060" y="0"/>
                  </a:lnTo>
                  <a:lnTo>
                    <a:pt x="203164" y="6"/>
                  </a:lnTo>
                  <a:lnTo>
                    <a:pt x="212692" y="1865"/>
                  </a:lnTo>
                  <a:lnTo>
                    <a:pt x="222361" y="5364"/>
                  </a:lnTo>
                  <a:lnTo>
                    <a:pt x="231772" y="10444"/>
                  </a:lnTo>
                  <a:lnTo>
                    <a:pt x="240725" y="16931"/>
                  </a:lnTo>
                  <a:lnTo>
                    <a:pt x="249040" y="24554"/>
                  </a:lnTo>
                  <a:lnTo>
                    <a:pt x="256479" y="33040"/>
                  </a:lnTo>
                  <a:lnTo>
                    <a:pt x="263001" y="42159"/>
                  </a:lnTo>
                  <a:lnTo>
                    <a:pt x="268721" y="51893"/>
                  </a:lnTo>
                  <a:lnTo>
                    <a:pt x="273805" y="62411"/>
                  </a:lnTo>
                  <a:lnTo>
                    <a:pt x="278414" y="73744"/>
                  </a:lnTo>
                  <a:lnTo>
                    <a:pt x="282682" y="85625"/>
                  </a:lnTo>
                  <a:lnTo>
                    <a:pt x="286709" y="97600"/>
                  </a:lnTo>
                  <a:lnTo>
                    <a:pt x="290565" y="109387"/>
                  </a:lnTo>
                  <a:lnTo>
                    <a:pt x="294151" y="120640"/>
                  </a:lnTo>
                  <a:lnTo>
                    <a:pt x="297561" y="132074"/>
                  </a:lnTo>
                  <a:lnTo>
                    <a:pt x="301097" y="145807"/>
                  </a:lnTo>
                  <a:lnTo>
                    <a:pt x="305327" y="165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03659" y="1933269"/>
              <a:ext cx="215156" cy="188086"/>
            </a:xfrm>
            <a:custGeom>
              <a:avLst/>
              <a:gdLst/>
              <a:ahLst/>
              <a:cxnLst/>
              <a:rect l="0" t="0" r="0" b="0"/>
              <a:pathLst>
                <a:path w="215156" h="188086">
                  <a:moveTo>
                    <a:pt x="130927" y="95506"/>
                  </a:moveTo>
                  <a:lnTo>
                    <a:pt x="133726" y="86638"/>
                  </a:lnTo>
                  <a:lnTo>
                    <a:pt x="135228" y="77651"/>
                  </a:lnTo>
                  <a:lnTo>
                    <a:pt x="135530" y="67665"/>
                  </a:lnTo>
                  <a:lnTo>
                    <a:pt x="134678" y="57030"/>
                  </a:lnTo>
                  <a:lnTo>
                    <a:pt x="132562" y="46515"/>
                  </a:lnTo>
                  <a:lnTo>
                    <a:pt x="129230" y="36567"/>
                  </a:lnTo>
                  <a:lnTo>
                    <a:pt x="124550" y="27453"/>
                  </a:lnTo>
                  <a:lnTo>
                    <a:pt x="118134" y="19414"/>
                  </a:lnTo>
                  <a:lnTo>
                    <a:pt x="109934" y="12466"/>
                  </a:lnTo>
                  <a:lnTo>
                    <a:pt x="100345" y="6786"/>
                  </a:lnTo>
                  <a:lnTo>
                    <a:pt x="89999" y="2786"/>
                  </a:lnTo>
                  <a:lnTo>
                    <a:pt x="79345" y="542"/>
                  </a:lnTo>
                  <a:lnTo>
                    <a:pt x="68770" y="0"/>
                  </a:lnTo>
                  <a:lnTo>
                    <a:pt x="58676" y="1147"/>
                  </a:lnTo>
                  <a:lnTo>
                    <a:pt x="49226" y="3815"/>
                  </a:lnTo>
                  <a:lnTo>
                    <a:pt x="40389" y="8047"/>
                  </a:lnTo>
                  <a:lnTo>
                    <a:pt x="32060" y="14159"/>
                  </a:lnTo>
                  <a:lnTo>
                    <a:pt x="24128" y="22164"/>
                  </a:lnTo>
                  <a:lnTo>
                    <a:pt x="16816" y="31963"/>
                  </a:lnTo>
                  <a:lnTo>
                    <a:pt x="10656" y="43513"/>
                  </a:lnTo>
                  <a:lnTo>
                    <a:pt x="5850" y="56613"/>
                  </a:lnTo>
                  <a:lnTo>
                    <a:pt x="2454" y="70798"/>
                  </a:lnTo>
                  <a:lnTo>
                    <a:pt x="540" y="85457"/>
                  </a:lnTo>
                  <a:lnTo>
                    <a:pt x="0" y="100192"/>
                  </a:lnTo>
                  <a:lnTo>
                    <a:pt x="755" y="114507"/>
                  </a:lnTo>
                  <a:lnTo>
                    <a:pt x="2849" y="127740"/>
                  </a:lnTo>
                  <a:lnTo>
                    <a:pt x="6180" y="139638"/>
                  </a:lnTo>
                  <a:lnTo>
                    <a:pt x="10533" y="150287"/>
                  </a:lnTo>
                  <a:lnTo>
                    <a:pt x="15671" y="159917"/>
                  </a:lnTo>
                  <a:lnTo>
                    <a:pt x="21389" y="168757"/>
                  </a:lnTo>
                  <a:lnTo>
                    <a:pt x="27685" y="176527"/>
                  </a:lnTo>
                  <a:lnTo>
                    <a:pt x="34742" y="182470"/>
                  </a:lnTo>
                  <a:lnTo>
                    <a:pt x="42597" y="186316"/>
                  </a:lnTo>
                  <a:lnTo>
                    <a:pt x="50991" y="188085"/>
                  </a:lnTo>
                  <a:lnTo>
                    <a:pt x="59471" y="187835"/>
                  </a:lnTo>
                  <a:lnTo>
                    <a:pt x="67763" y="185809"/>
                  </a:lnTo>
                  <a:lnTo>
                    <a:pt x="75618" y="182196"/>
                  </a:lnTo>
                  <a:lnTo>
                    <a:pt x="82740" y="177038"/>
                  </a:lnTo>
                  <a:lnTo>
                    <a:pt x="89047" y="170499"/>
                  </a:lnTo>
                  <a:lnTo>
                    <a:pt x="94620" y="162841"/>
                  </a:lnTo>
                  <a:lnTo>
                    <a:pt x="99605" y="154331"/>
                  </a:lnTo>
                  <a:lnTo>
                    <a:pt x="104144" y="145191"/>
                  </a:lnTo>
                  <a:lnTo>
                    <a:pt x="108194" y="135275"/>
                  </a:lnTo>
                  <a:lnTo>
                    <a:pt x="111543" y="124101"/>
                  </a:lnTo>
                  <a:lnTo>
                    <a:pt x="114130" y="111511"/>
                  </a:lnTo>
                  <a:lnTo>
                    <a:pt x="116038" y="97801"/>
                  </a:lnTo>
                  <a:lnTo>
                    <a:pt x="117402" y="83527"/>
                  </a:lnTo>
                  <a:lnTo>
                    <a:pt x="118379" y="69159"/>
                  </a:lnTo>
                  <a:lnTo>
                    <a:pt x="119874" y="57902"/>
                  </a:lnTo>
                  <a:lnTo>
                    <a:pt x="122536" y="53864"/>
                  </a:lnTo>
                  <a:lnTo>
                    <a:pt x="125563" y="56212"/>
                  </a:lnTo>
                  <a:lnTo>
                    <a:pt x="128674" y="62885"/>
                  </a:lnTo>
                  <a:lnTo>
                    <a:pt x="131849" y="72115"/>
                  </a:lnTo>
                  <a:lnTo>
                    <a:pt x="135095" y="82563"/>
                  </a:lnTo>
                  <a:lnTo>
                    <a:pt x="138412" y="93458"/>
                  </a:lnTo>
                  <a:lnTo>
                    <a:pt x="141951" y="104279"/>
                  </a:lnTo>
                  <a:lnTo>
                    <a:pt x="146008" y="114578"/>
                  </a:lnTo>
                  <a:lnTo>
                    <a:pt x="150705" y="124183"/>
                  </a:lnTo>
                  <a:lnTo>
                    <a:pt x="156165" y="132962"/>
                  </a:lnTo>
                  <a:lnTo>
                    <a:pt x="162587" y="140725"/>
                  </a:lnTo>
                  <a:lnTo>
                    <a:pt x="169975" y="147456"/>
                  </a:lnTo>
                  <a:lnTo>
                    <a:pt x="177928" y="152769"/>
                  </a:lnTo>
                  <a:lnTo>
                    <a:pt x="186625" y="156128"/>
                  </a:lnTo>
                  <a:lnTo>
                    <a:pt x="197945" y="155595"/>
                  </a:lnTo>
                  <a:lnTo>
                    <a:pt x="215155" y="1481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99704" y="1676980"/>
              <a:ext cx="333184" cy="449971"/>
            </a:xfrm>
            <a:custGeom>
              <a:avLst/>
              <a:gdLst/>
              <a:ahLst/>
              <a:cxnLst/>
              <a:rect l="0" t="0" r="0" b="0"/>
              <a:pathLst>
                <a:path w="333184" h="449971">
                  <a:moveTo>
                    <a:pt x="82281" y="330738"/>
                  </a:moveTo>
                  <a:lnTo>
                    <a:pt x="87947" y="324804"/>
                  </a:lnTo>
                  <a:lnTo>
                    <a:pt x="91591" y="318599"/>
                  </a:lnTo>
                  <a:lnTo>
                    <a:pt x="93496" y="311508"/>
                  </a:lnTo>
                  <a:lnTo>
                    <a:pt x="93824" y="303740"/>
                  </a:lnTo>
                  <a:lnTo>
                    <a:pt x="92557" y="295742"/>
                  </a:lnTo>
                  <a:lnTo>
                    <a:pt x="89823" y="287815"/>
                  </a:lnTo>
                  <a:lnTo>
                    <a:pt x="85557" y="280559"/>
                  </a:lnTo>
                  <a:lnTo>
                    <a:pt x="79425" y="274911"/>
                  </a:lnTo>
                  <a:lnTo>
                    <a:pt x="71423" y="271238"/>
                  </a:lnTo>
                  <a:lnTo>
                    <a:pt x="62137" y="269573"/>
                  </a:lnTo>
                  <a:lnTo>
                    <a:pt x="52528" y="269886"/>
                  </a:lnTo>
                  <a:lnTo>
                    <a:pt x="43186" y="271951"/>
                  </a:lnTo>
                  <a:lnTo>
                    <a:pt x="34476" y="275589"/>
                  </a:lnTo>
                  <a:lnTo>
                    <a:pt x="26706" y="280763"/>
                  </a:lnTo>
                  <a:lnTo>
                    <a:pt x="19934" y="287316"/>
                  </a:lnTo>
                  <a:lnTo>
                    <a:pt x="14201" y="295154"/>
                  </a:lnTo>
                  <a:lnTo>
                    <a:pt x="9632" y="304316"/>
                  </a:lnTo>
                  <a:lnTo>
                    <a:pt x="6184" y="314707"/>
                  </a:lnTo>
                  <a:lnTo>
                    <a:pt x="3678" y="326278"/>
                  </a:lnTo>
                  <a:lnTo>
                    <a:pt x="1904" y="339102"/>
                  </a:lnTo>
                  <a:lnTo>
                    <a:pt x="675" y="353091"/>
                  </a:lnTo>
                  <a:lnTo>
                    <a:pt x="0" y="367721"/>
                  </a:lnTo>
                  <a:lnTo>
                    <a:pt x="70" y="382155"/>
                  </a:lnTo>
                  <a:lnTo>
                    <a:pt x="941" y="395930"/>
                  </a:lnTo>
                  <a:lnTo>
                    <a:pt x="2849" y="408787"/>
                  </a:lnTo>
                  <a:lnTo>
                    <a:pt x="6264" y="420503"/>
                  </a:lnTo>
                  <a:lnTo>
                    <a:pt x="11307" y="431067"/>
                  </a:lnTo>
                  <a:lnTo>
                    <a:pt x="17797" y="439992"/>
                  </a:lnTo>
                  <a:lnTo>
                    <a:pt x="25442" y="446259"/>
                  </a:lnTo>
                  <a:lnTo>
                    <a:pt x="33948" y="449544"/>
                  </a:lnTo>
                  <a:lnTo>
                    <a:pt x="42911" y="449970"/>
                  </a:lnTo>
                  <a:lnTo>
                    <a:pt x="51839" y="447756"/>
                  </a:lnTo>
                  <a:lnTo>
                    <a:pt x="60464" y="443306"/>
                  </a:lnTo>
                  <a:lnTo>
                    <a:pt x="68559" y="437101"/>
                  </a:lnTo>
                  <a:lnTo>
                    <a:pt x="75849" y="429590"/>
                  </a:lnTo>
                  <a:lnTo>
                    <a:pt x="82271" y="421132"/>
                  </a:lnTo>
                  <a:lnTo>
                    <a:pt x="87924" y="411677"/>
                  </a:lnTo>
                  <a:lnTo>
                    <a:pt x="92963" y="400814"/>
                  </a:lnTo>
                  <a:lnTo>
                    <a:pt x="97542" y="388429"/>
                  </a:lnTo>
                  <a:lnTo>
                    <a:pt x="101790" y="374686"/>
                  </a:lnTo>
                  <a:lnTo>
                    <a:pt x="105804" y="359858"/>
                  </a:lnTo>
                  <a:lnTo>
                    <a:pt x="109655" y="344209"/>
                  </a:lnTo>
                  <a:lnTo>
                    <a:pt x="113396" y="327803"/>
                  </a:lnTo>
                  <a:lnTo>
                    <a:pt x="117061" y="310505"/>
                  </a:lnTo>
                  <a:lnTo>
                    <a:pt x="120670" y="292314"/>
                  </a:lnTo>
                  <a:lnTo>
                    <a:pt x="124076" y="273352"/>
                  </a:lnTo>
                  <a:lnTo>
                    <a:pt x="126985" y="253786"/>
                  </a:lnTo>
                  <a:lnTo>
                    <a:pt x="129268" y="233782"/>
                  </a:lnTo>
                  <a:lnTo>
                    <a:pt x="130800" y="213959"/>
                  </a:lnTo>
                  <a:lnTo>
                    <a:pt x="131378" y="195335"/>
                  </a:lnTo>
                  <a:lnTo>
                    <a:pt x="130992" y="178356"/>
                  </a:lnTo>
                  <a:lnTo>
                    <a:pt x="129937" y="162480"/>
                  </a:lnTo>
                  <a:lnTo>
                    <a:pt x="128697" y="146518"/>
                  </a:lnTo>
                  <a:lnTo>
                    <a:pt x="127573" y="129780"/>
                  </a:lnTo>
                  <a:lnTo>
                    <a:pt x="126668" y="112414"/>
                  </a:lnTo>
                  <a:lnTo>
                    <a:pt x="125987" y="95123"/>
                  </a:lnTo>
                  <a:lnTo>
                    <a:pt x="125490" y="78337"/>
                  </a:lnTo>
                  <a:lnTo>
                    <a:pt x="124969" y="62166"/>
                  </a:lnTo>
                  <a:lnTo>
                    <a:pt x="124079" y="46554"/>
                  </a:lnTo>
                  <a:lnTo>
                    <a:pt x="122656" y="31419"/>
                  </a:lnTo>
                  <a:lnTo>
                    <a:pt x="120523" y="17633"/>
                  </a:lnTo>
                  <a:lnTo>
                    <a:pt x="116706" y="7052"/>
                  </a:lnTo>
                  <a:lnTo>
                    <a:pt x="111260" y="1016"/>
                  </a:lnTo>
                  <a:lnTo>
                    <a:pt x="106198" y="0"/>
                  </a:lnTo>
                  <a:lnTo>
                    <a:pt x="102230" y="3278"/>
                  </a:lnTo>
                  <a:lnTo>
                    <a:pt x="99323" y="10146"/>
                  </a:lnTo>
                  <a:lnTo>
                    <a:pt x="97264" y="20310"/>
                  </a:lnTo>
                  <a:lnTo>
                    <a:pt x="95839" y="33317"/>
                  </a:lnTo>
                  <a:lnTo>
                    <a:pt x="95030" y="48100"/>
                  </a:lnTo>
                  <a:lnTo>
                    <a:pt x="95010" y="63177"/>
                  </a:lnTo>
                  <a:lnTo>
                    <a:pt x="95807" y="77703"/>
                  </a:lnTo>
                  <a:lnTo>
                    <a:pt x="97155" y="92066"/>
                  </a:lnTo>
                  <a:lnTo>
                    <a:pt x="98599" y="107531"/>
                  </a:lnTo>
                  <a:lnTo>
                    <a:pt x="99869" y="124752"/>
                  </a:lnTo>
                  <a:lnTo>
                    <a:pt x="101043" y="143593"/>
                  </a:lnTo>
                  <a:lnTo>
                    <a:pt x="102437" y="163479"/>
                  </a:lnTo>
                  <a:lnTo>
                    <a:pt x="104227" y="183939"/>
                  </a:lnTo>
                  <a:lnTo>
                    <a:pt x="106431" y="204696"/>
                  </a:lnTo>
                  <a:lnTo>
                    <a:pt x="108989" y="225604"/>
                  </a:lnTo>
                  <a:lnTo>
                    <a:pt x="111819" y="246577"/>
                  </a:lnTo>
                  <a:lnTo>
                    <a:pt x="114686" y="267251"/>
                  </a:lnTo>
                  <a:lnTo>
                    <a:pt x="117224" y="286992"/>
                  </a:lnTo>
                  <a:lnTo>
                    <a:pt x="119264" y="305529"/>
                  </a:lnTo>
                  <a:lnTo>
                    <a:pt x="120972" y="322757"/>
                  </a:lnTo>
                  <a:lnTo>
                    <a:pt x="122733" y="338571"/>
                  </a:lnTo>
                  <a:lnTo>
                    <a:pt x="124776" y="352995"/>
                  </a:lnTo>
                  <a:lnTo>
                    <a:pt x="127269" y="363937"/>
                  </a:lnTo>
                  <a:lnTo>
                    <a:pt x="130174" y="368504"/>
                  </a:lnTo>
                  <a:lnTo>
                    <a:pt x="133354" y="367551"/>
                  </a:lnTo>
                  <a:lnTo>
                    <a:pt x="137078" y="362929"/>
                  </a:lnTo>
                  <a:lnTo>
                    <a:pt x="141823" y="356380"/>
                  </a:lnTo>
                  <a:lnTo>
                    <a:pt x="148174" y="349410"/>
                  </a:lnTo>
                  <a:lnTo>
                    <a:pt x="156280" y="342819"/>
                  </a:lnTo>
                  <a:lnTo>
                    <a:pt x="165950" y="337025"/>
                  </a:lnTo>
                  <a:lnTo>
                    <a:pt x="176868" y="332324"/>
                  </a:lnTo>
                  <a:lnTo>
                    <a:pt x="188723" y="328742"/>
                  </a:lnTo>
                  <a:lnTo>
                    <a:pt x="201255" y="326124"/>
                  </a:lnTo>
                  <a:lnTo>
                    <a:pt x="214264" y="324265"/>
                  </a:lnTo>
                  <a:lnTo>
                    <a:pt x="227599" y="322964"/>
                  </a:lnTo>
                  <a:lnTo>
                    <a:pt x="240993" y="321899"/>
                  </a:lnTo>
                  <a:lnTo>
                    <a:pt x="254065" y="320642"/>
                  </a:lnTo>
                  <a:lnTo>
                    <a:pt x="266632" y="318971"/>
                  </a:lnTo>
                  <a:lnTo>
                    <a:pt x="278528" y="316695"/>
                  </a:lnTo>
                  <a:lnTo>
                    <a:pt x="289526" y="313562"/>
                  </a:lnTo>
                  <a:lnTo>
                    <a:pt x="299586" y="309523"/>
                  </a:lnTo>
                  <a:lnTo>
                    <a:pt x="308665" y="304522"/>
                  </a:lnTo>
                  <a:lnTo>
                    <a:pt x="316625" y="298417"/>
                  </a:lnTo>
                  <a:lnTo>
                    <a:pt x="323487" y="291240"/>
                  </a:lnTo>
                  <a:lnTo>
                    <a:pt x="328926" y="283321"/>
                  </a:lnTo>
                  <a:lnTo>
                    <a:pt x="332226" y="275167"/>
                  </a:lnTo>
                  <a:lnTo>
                    <a:pt x="333183" y="267094"/>
                  </a:lnTo>
                  <a:lnTo>
                    <a:pt x="332047" y="259217"/>
                  </a:lnTo>
                  <a:lnTo>
                    <a:pt x="329232" y="251549"/>
                  </a:lnTo>
                  <a:lnTo>
                    <a:pt x="325148" y="244067"/>
                  </a:lnTo>
                  <a:lnTo>
                    <a:pt x="319815" y="237060"/>
                  </a:lnTo>
                  <a:lnTo>
                    <a:pt x="312889" y="231106"/>
                  </a:lnTo>
                  <a:lnTo>
                    <a:pt x="304305" y="226439"/>
                  </a:lnTo>
                  <a:lnTo>
                    <a:pt x="294272" y="223135"/>
                  </a:lnTo>
                  <a:lnTo>
                    <a:pt x="283089" y="221284"/>
                  </a:lnTo>
                  <a:lnTo>
                    <a:pt x="271055" y="220785"/>
                  </a:lnTo>
                  <a:lnTo>
                    <a:pt x="258738" y="221568"/>
                  </a:lnTo>
                  <a:lnTo>
                    <a:pt x="246936" y="223680"/>
                  </a:lnTo>
                  <a:lnTo>
                    <a:pt x="236046" y="227028"/>
                  </a:lnTo>
                  <a:lnTo>
                    <a:pt x="226262" y="231562"/>
                  </a:lnTo>
                  <a:lnTo>
                    <a:pt x="217754" y="237354"/>
                  </a:lnTo>
                  <a:lnTo>
                    <a:pt x="210475" y="244329"/>
                  </a:lnTo>
                  <a:lnTo>
                    <a:pt x="204230" y="252453"/>
                  </a:lnTo>
                  <a:lnTo>
                    <a:pt x="198785" y="261809"/>
                  </a:lnTo>
                  <a:lnTo>
                    <a:pt x="193934" y="272330"/>
                  </a:lnTo>
                  <a:lnTo>
                    <a:pt x="189672" y="283988"/>
                  </a:lnTo>
                  <a:lnTo>
                    <a:pt x="186181" y="296870"/>
                  </a:lnTo>
                  <a:lnTo>
                    <a:pt x="183507" y="310894"/>
                  </a:lnTo>
                  <a:lnTo>
                    <a:pt x="181881" y="325378"/>
                  </a:lnTo>
                  <a:lnTo>
                    <a:pt x="181771" y="339181"/>
                  </a:lnTo>
                  <a:lnTo>
                    <a:pt x="183295" y="351722"/>
                  </a:lnTo>
                  <a:lnTo>
                    <a:pt x="186268" y="363107"/>
                  </a:lnTo>
                  <a:lnTo>
                    <a:pt x="190398" y="373828"/>
                  </a:lnTo>
                  <a:lnTo>
                    <a:pt x="195405" y="384256"/>
                  </a:lnTo>
                  <a:lnTo>
                    <a:pt x="201375" y="394261"/>
                  </a:lnTo>
                  <a:lnTo>
                    <a:pt x="208738" y="403316"/>
                  </a:lnTo>
                  <a:lnTo>
                    <a:pt x="217616" y="411190"/>
                  </a:lnTo>
                  <a:lnTo>
                    <a:pt x="227850" y="417954"/>
                  </a:lnTo>
                  <a:lnTo>
                    <a:pt x="239167" y="423807"/>
                  </a:lnTo>
                  <a:lnTo>
                    <a:pt x="251288" y="428961"/>
                  </a:lnTo>
                  <a:lnTo>
                    <a:pt x="263568" y="433453"/>
                  </a:lnTo>
                  <a:lnTo>
                    <a:pt x="276326" y="437586"/>
                  </a:lnTo>
                  <a:lnTo>
                    <a:pt x="291795" y="441726"/>
                  </a:lnTo>
                  <a:lnTo>
                    <a:pt x="313907" y="4465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87774" y="1847687"/>
              <a:ext cx="181206" cy="259204"/>
            </a:xfrm>
            <a:custGeom>
              <a:avLst/>
              <a:gdLst/>
              <a:ahLst/>
              <a:cxnLst/>
              <a:rect l="0" t="0" r="0" b="0"/>
              <a:pathLst>
                <a:path w="181206" h="259204">
                  <a:moveTo>
                    <a:pt x="136449" y="23161"/>
                  </a:moveTo>
                  <a:lnTo>
                    <a:pt x="130447" y="17360"/>
                  </a:lnTo>
                  <a:lnTo>
                    <a:pt x="123602" y="12436"/>
                  </a:lnTo>
                  <a:lnTo>
                    <a:pt x="115210" y="7943"/>
                  </a:lnTo>
                  <a:lnTo>
                    <a:pt x="105410" y="4067"/>
                  </a:lnTo>
                  <a:lnTo>
                    <a:pt x="94448" y="1350"/>
                  </a:lnTo>
                  <a:lnTo>
                    <a:pt x="82591" y="0"/>
                  </a:lnTo>
                  <a:lnTo>
                    <a:pt x="70241" y="71"/>
                  </a:lnTo>
                  <a:lnTo>
                    <a:pt x="57892" y="1637"/>
                  </a:lnTo>
                  <a:lnTo>
                    <a:pt x="45826" y="4585"/>
                  </a:lnTo>
                  <a:lnTo>
                    <a:pt x="34440" y="8834"/>
                  </a:lnTo>
                  <a:lnTo>
                    <a:pt x="24319" y="14428"/>
                  </a:lnTo>
                  <a:lnTo>
                    <a:pt x="15671" y="21265"/>
                  </a:lnTo>
                  <a:lnTo>
                    <a:pt x="8694" y="29296"/>
                  </a:lnTo>
                  <a:lnTo>
                    <a:pt x="3749" y="38589"/>
                  </a:lnTo>
                  <a:lnTo>
                    <a:pt x="838" y="49049"/>
                  </a:lnTo>
                  <a:lnTo>
                    <a:pt x="0" y="59987"/>
                  </a:lnTo>
                  <a:lnTo>
                    <a:pt x="1473" y="70257"/>
                  </a:lnTo>
                  <a:lnTo>
                    <a:pt x="5172" y="79263"/>
                  </a:lnTo>
                  <a:lnTo>
                    <a:pt x="10907" y="86782"/>
                  </a:lnTo>
                  <a:lnTo>
                    <a:pt x="18568" y="92690"/>
                  </a:lnTo>
                  <a:lnTo>
                    <a:pt x="27899" y="97110"/>
                  </a:lnTo>
                  <a:lnTo>
                    <a:pt x="38399" y="100471"/>
                  </a:lnTo>
                  <a:lnTo>
                    <a:pt x="49431" y="103365"/>
                  </a:lnTo>
                  <a:lnTo>
                    <a:pt x="60586" y="106176"/>
                  </a:lnTo>
                  <a:lnTo>
                    <a:pt x="71684" y="109070"/>
                  </a:lnTo>
                  <a:lnTo>
                    <a:pt x="82669" y="112093"/>
                  </a:lnTo>
                  <a:lnTo>
                    <a:pt x="93539" y="115246"/>
                  </a:lnTo>
                  <a:lnTo>
                    <a:pt x="104315" y="118668"/>
                  </a:lnTo>
                  <a:lnTo>
                    <a:pt x="115017" y="122644"/>
                  </a:lnTo>
                  <a:lnTo>
                    <a:pt x="125662" y="127281"/>
                  </a:lnTo>
                  <a:lnTo>
                    <a:pt x="136100" y="132529"/>
                  </a:lnTo>
                  <a:lnTo>
                    <a:pt x="146036" y="138277"/>
                  </a:lnTo>
                  <a:lnTo>
                    <a:pt x="155340" y="144416"/>
                  </a:lnTo>
                  <a:lnTo>
                    <a:pt x="163723" y="151336"/>
                  </a:lnTo>
                  <a:lnTo>
                    <a:pt x="170675" y="159877"/>
                  </a:lnTo>
                  <a:lnTo>
                    <a:pt x="176044" y="170355"/>
                  </a:lnTo>
                  <a:lnTo>
                    <a:pt x="179665" y="182137"/>
                  </a:lnTo>
                  <a:lnTo>
                    <a:pt x="181205" y="193970"/>
                  </a:lnTo>
                  <a:lnTo>
                    <a:pt x="180680" y="205110"/>
                  </a:lnTo>
                  <a:lnTo>
                    <a:pt x="178227" y="215348"/>
                  </a:lnTo>
                  <a:lnTo>
                    <a:pt x="173922" y="224752"/>
                  </a:lnTo>
                  <a:lnTo>
                    <a:pt x="167989" y="233469"/>
                  </a:lnTo>
                  <a:lnTo>
                    <a:pt x="160584" y="241340"/>
                  </a:lnTo>
                  <a:lnTo>
                    <a:pt x="151719" y="247889"/>
                  </a:lnTo>
                  <a:lnTo>
                    <a:pt x="141540" y="252963"/>
                  </a:lnTo>
                  <a:lnTo>
                    <a:pt x="130453" y="256542"/>
                  </a:lnTo>
                  <a:lnTo>
                    <a:pt x="119019" y="258579"/>
                  </a:lnTo>
                  <a:lnTo>
                    <a:pt x="107590" y="259203"/>
                  </a:lnTo>
                  <a:lnTo>
                    <a:pt x="96307" y="258504"/>
                  </a:lnTo>
                  <a:lnTo>
                    <a:pt x="85198" y="256448"/>
                  </a:lnTo>
                  <a:lnTo>
                    <a:pt x="74248" y="253142"/>
                  </a:lnTo>
                  <a:lnTo>
                    <a:pt x="63589" y="248805"/>
                  </a:lnTo>
                  <a:lnTo>
                    <a:pt x="53497" y="243679"/>
                  </a:lnTo>
                  <a:lnTo>
                    <a:pt x="44086" y="237982"/>
                  </a:lnTo>
                  <a:lnTo>
                    <a:pt x="35601" y="232187"/>
                  </a:lnTo>
                  <a:lnTo>
                    <a:pt x="27674" y="226449"/>
                  </a:lnTo>
                  <a:lnTo>
                    <a:pt x="19611" y="220270"/>
                  </a:lnTo>
                  <a:lnTo>
                    <a:pt x="10107" y="2126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961094" y="1997190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7"/>
                  </a:lnTo>
                  <a:lnTo>
                    <a:pt x="0" y="46577"/>
                  </a:lnTo>
                  <a:lnTo>
                    <a:pt x="0" y="60597"/>
                  </a:lnTo>
                  <a:lnTo>
                    <a:pt x="0" y="8110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940036" y="18392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82150" y="1951118"/>
              <a:ext cx="196541" cy="393513"/>
            </a:xfrm>
            <a:custGeom>
              <a:avLst/>
              <a:gdLst/>
              <a:ahLst/>
              <a:cxnLst/>
              <a:rect l="0" t="0" r="0" b="0"/>
              <a:pathLst>
                <a:path w="196541" h="393513">
                  <a:moveTo>
                    <a:pt x="168456" y="88186"/>
                  </a:moveTo>
                  <a:lnTo>
                    <a:pt x="165523" y="79317"/>
                  </a:lnTo>
                  <a:lnTo>
                    <a:pt x="162740" y="70331"/>
                  </a:lnTo>
                  <a:lnTo>
                    <a:pt x="159836" y="60344"/>
                  </a:lnTo>
                  <a:lnTo>
                    <a:pt x="156623" y="49709"/>
                  </a:lnTo>
                  <a:lnTo>
                    <a:pt x="152810" y="39195"/>
                  </a:lnTo>
                  <a:lnTo>
                    <a:pt x="148283" y="29252"/>
                  </a:lnTo>
                  <a:lnTo>
                    <a:pt x="142774" y="20311"/>
                  </a:lnTo>
                  <a:lnTo>
                    <a:pt x="135790" y="12919"/>
                  </a:lnTo>
                  <a:lnTo>
                    <a:pt x="127204" y="7221"/>
                  </a:lnTo>
                  <a:lnTo>
                    <a:pt x="117353" y="3193"/>
                  </a:lnTo>
                  <a:lnTo>
                    <a:pt x="106830" y="841"/>
                  </a:lnTo>
                  <a:lnTo>
                    <a:pt x="96057" y="0"/>
                  </a:lnTo>
                  <a:lnTo>
                    <a:pt x="85403" y="550"/>
                  </a:lnTo>
                  <a:lnTo>
                    <a:pt x="75257" y="2505"/>
                  </a:lnTo>
                  <a:lnTo>
                    <a:pt x="65775" y="5747"/>
                  </a:lnTo>
                  <a:lnTo>
                    <a:pt x="57087" y="10211"/>
                  </a:lnTo>
                  <a:lnTo>
                    <a:pt x="49391" y="15955"/>
                  </a:lnTo>
                  <a:lnTo>
                    <a:pt x="42701" y="22893"/>
                  </a:lnTo>
                  <a:lnTo>
                    <a:pt x="37207" y="30823"/>
                  </a:lnTo>
                  <a:lnTo>
                    <a:pt x="33339" y="39516"/>
                  </a:lnTo>
                  <a:lnTo>
                    <a:pt x="31187" y="48770"/>
                  </a:lnTo>
                  <a:lnTo>
                    <a:pt x="30706" y="58424"/>
                  </a:lnTo>
                  <a:lnTo>
                    <a:pt x="31896" y="68356"/>
                  </a:lnTo>
                  <a:lnTo>
                    <a:pt x="34588" y="78472"/>
                  </a:lnTo>
                  <a:lnTo>
                    <a:pt x="38666" y="88383"/>
                  </a:lnTo>
                  <a:lnTo>
                    <a:pt x="44143" y="97433"/>
                  </a:lnTo>
                  <a:lnTo>
                    <a:pt x="50900" y="105323"/>
                  </a:lnTo>
                  <a:lnTo>
                    <a:pt x="58706" y="111773"/>
                  </a:lnTo>
                  <a:lnTo>
                    <a:pt x="67315" y="116357"/>
                  </a:lnTo>
                  <a:lnTo>
                    <a:pt x="76507" y="119025"/>
                  </a:lnTo>
                  <a:lnTo>
                    <a:pt x="85951" y="119869"/>
                  </a:lnTo>
                  <a:lnTo>
                    <a:pt x="95210" y="118931"/>
                  </a:lnTo>
                  <a:lnTo>
                    <a:pt x="104060" y="116410"/>
                  </a:lnTo>
                  <a:lnTo>
                    <a:pt x="112308" y="112450"/>
                  </a:lnTo>
                  <a:lnTo>
                    <a:pt x="119700" y="107052"/>
                  </a:lnTo>
                  <a:lnTo>
                    <a:pt x="126192" y="100349"/>
                  </a:lnTo>
                  <a:lnTo>
                    <a:pt x="131892" y="92579"/>
                  </a:lnTo>
                  <a:lnTo>
                    <a:pt x="136962" y="83994"/>
                  </a:lnTo>
                  <a:lnTo>
                    <a:pt x="141569" y="74906"/>
                  </a:lnTo>
                  <a:lnTo>
                    <a:pt x="146066" y="68774"/>
                  </a:lnTo>
                  <a:lnTo>
                    <a:pt x="150371" y="69417"/>
                  </a:lnTo>
                  <a:lnTo>
                    <a:pt x="153943" y="75066"/>
                  </a:lnTo>
                  <a:lnTo>
                    <a:pt x="157035" y="83815"/>
                  </a:lnTo>
                  <a:lnTo>
                    <a:pt x="159983" y="94481"/>
                  </a:lnTo>
                  <a:lnTo>
                    <a:pt x="162964" y="106347"/>
                  </a:lnTo>
                  <a:lnTo>
                    <a:pt x="166042" y="118979"/>
                  </a:lnTo>
                  <a:lnTo>
                    <a:pt x="169225" y="132268"/>
                  </a:lnTo>
                  <a:lnTo>
                    <a:pt x="172497" y="146348"/>
                  </a:lnTo>
                  <a:lnTo>
                    <a:pt x="175839" y="161236"/>
                  </a:lnTo>
                  <a:lnTo>
                    <a:pt x="179232" y="176662"/>
                  </a:lnTo>
                  <a:lnTo>
                    <a:pt x="182661" y="192174"/>
                  </a:lnTo>
                  <a:lnTo>
                    <a:pt x="186112" y="207498"/>
                  </a:lnTo>
                  <a:lnTo>
                    <a:pt x="189412" y="222552"/>
                  </a:lnTo>
                  <a:lnTo>
                    <a:pt x="192248" y="237347"/>
                  </a:lnTo>
                  <a:lnTo>
                    <a:pt x="194483" y="251924"/>
                  </a:lnTo>
                  <a:lnTo>
                    <a:pt x="195983" y="266172"/>
                  </a:lnTo>
                  <a:lnTo>
                    <a:pt x="196540" y="279826"/>
                  </a:lnTo>
                  <a:lnTo>
                    <a:pt x="196121" y="292783"/>
                  </a:lnTo>
                  <a:lnTo>
                    <a:pt x="194365" y="304772"/>
                  </a:lnTo>
                  <a:lnTo>
                    <a:pt x="190526" y="315300"/>
                  </a:lnTo>
                  <a:lnTo>
                    <a:pt x="184380" y="324227"/>
                  </a:lnTo>
                  <a:lnTo>
                    <a:pt x="175997" y="331560"/>
                  </a:lnTo>
                  <a:lnTo>
                    <a:pt x="165480" y="337278"/>
                  </a:lnTo>
                  <a:lnTo>
                    <a:pt x="153118" y="341538"/>
                  </a:lnTo>
                  <a:lnTo>
                    <a:pt x="139616" y="344774"/>
                  </a:lnTo>
                  <a:lnTo>
                    <a:pt x="125956" y="347579"/>
                  </a:lnTo>
                  <a:lnTo>
                    <a:pt x="112704" y="350326"/>
                  </a:lnTo>
                  <a:lnTo>
                    <a:pt x="100031" y="353174"/>
                  </a:lnTo>
                  <a:lnTo>
                    <a:pt x="87907" y="356167"/>
                  </a:lnTo>
                  <a:lnTo>
                    <a:pt x="76232" y="359298"/>
                  </a:lnTo>
                  <a:lnTo>
                    <a:pt x="64899" y="362707"/>
                  </a:lnTo>
                  <a:lnTo>
                    <a:pt x="53815" y="366673"/>
                  </a:lnTo>
                  <a:lnTo>
                    <a:pt x="42918" y="371294"/>
                  </a:lnTo>
                  <a:lnTo>
                    <a:pt x="32613" y="376213"/>
                  </a:lnTo>
                  <a:lnTo>
                    <a:pt x="22735" y="381193"/>
                  </a:lnTo>
                  <a:lnTo>
                    <a:pt x="12415" y="386673"/>
                  </a:lnTo>
                  <a:lnTo>
                    <a:pt x="0" y="393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213777" y="1948047"/>
              <a:ext cx="136872" cy="154428"/>
            </a:xfrm>
            <a:custGeom>
              <a:avLst/>
              <a:gdLst/>
              <a:ahLst/>
              <a:cxnLst/>
              <a:rect l="0" t="0" r="0" b="0"/>
              <a:pathLst>
                <a:path w="136872" h="154428">
                  <a:moveTo>
                    <a:pt x="0" y="17557"/>
                  </a:moveTo>
                  <a:lnTo>
                    <a:pt x="67" y="29225"/>
                  </a:lnTo>
                  <a:lnTo>
                    <a:pt x="708" y="39714"/>
                  </a:lnTo>
                  <a:lnTo>
                    <a:pt x="1999" y="50020"/>
                  </a:lnTo>
                  <a:lnTo>
                    <a:pt x="3686" y="60494"/>
                  </a:lnTo>
                  <a:lnTo>
                    <a:pt x="5355" y="71486"/>
                  </a:lnTo>
                  <a:lnTo>
                    <a:pt x="6772" y="83125"/>
                  </a:lnTo>
                  <a:lnTo>
                    <a:pt x="8043" y="95205"/>
                  </a:lnTo>
                  <a:lnTo>
                    <a:pt x="9502" y="107312"/>
                  </a:lnTo>
                  <a:lnTo>
                    <a:pt x="11312" y="119119"/>
                  </a:lnTo>
                  <a:lnTo>
                    <a:pt x="12697" y="127894"/>
                  </a:lnTo>
                  <a:lnTo>
                    <a:pt x="12882" y="130225"/>
                  </a:lnTo>
                  <a:lnTo>
                    <a:pt x="12528" y="127030"/>
                  </a:lnTo>
                  <a:lnTo>
                    <a:pt x="12067" y="120041"/>
                  </a:lnTo>
                  <a:lnTo>
                    <a:pt x="11654" y="110582"/>
                  </a:lnTo>
                  <a:lnTo>
                    <a:pt x="11328" y="99530"/>
                  </a:lnTo>
                  <a:lnTo>
                    <a:pt x="11085" y="87448"/>
                  </a:lnTo>
                  <a:lnTo>
                    <a:pt x="10912" y="74696"/>
                  </a:lnTo>
                  <a:lnTo>
                    <a:pt x="10799" y="61517"/>
                  </a:lnTo>
                  <a:lnTo>
                    <a:pt x="11061" y="48386"/>
                  </a:lnTo>
                  <a:lnTo>
                    <a:pt x="12300" y="36017"/>
                  </a:lnTo>
                  <a:lnTo>
                    <a:pt x="14776" y="24747"/>
                  </a:lnTo>
                  <a:lnTo>
                    <a:pt x="18747" y="15042"/>
                  </a:lnTo>
                  <a:lnTo>
                    <a:pt x="24618" y="7652"/>
                  </a:lnTo>
                  <a:lnTo>
                    <a:pt x="32416" y="2763"/>
                  </a:lnTo>
                  <a:lnTo>
                    <a:pt x="41550" y="259"/>
                  </a:lnTo>
                  <a:lnTo>
                    <a:pt x="51050" y="0"/>
                  </a:lnTo>
                  <a:lnTo>
                    <a:pt x="60320" y="1678"/>
                  </a:lnTo>
                  <a:lnTo>
                    <a:pt x="69150" y="5054"/>
                  </a:lnTo>
                  <a:lnTo>
                    <a:pt x="77532" y="10052"/>
                  </a:lnTo>
                  <a:lnTo>
                    <a:pt x="85533" y="16482"/>
                  </a:lnTo>
                  <a:lnTo>
                    <a:pt x="93075" y="24068"/>
                  </a:lnTo>
                  <a:lnTo>
                    <a:pt x="99929" y="32530"/>
                  </a:lnTo>
                  <a:lnTo>
                    <a:pt x="106027" y="41628"/>
                  </a:lnTo>
                  <a:lnTo>
                    <a:pt x="111446" y="51177"/>
                  </a:lnTo>
                  <a:lnTo>
                    <a:pt x="116320" y="61039"/>
                  </a:lnTo>
                  <a:lnTo>
                    <a:pt x="120782" y="71122"/>
                  </a:lnTo>
                  <a:lnTo>
                    <a:pt x="124778" y="81520"/>
                  </a:lnTo>
                  <a:lnTo>
                    <a:pt x="128091" y="92494"/>
                  </a:lnTo>
                  <a:lnTo>
                    <a:pt x="130654" y="104121"/>
                  </a:lnTo>
                  <a:lnTo>
                    <a:pt x="132548" y="115737"/>
                  </a:lnTo>
                  <a:lnTo>
                    <a:pt x="134108" y="127167"/>
                  </a:lnTo>
                  <a:lnTo>
                    <a:pt x="135471" y="139417"/>
                  </a:lnTo>
                  <a:lnTo>
                    <a:pt x="136871" y="1544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403290" y="1870848"/>
              <a:ext cx="198152" cy="233867"/>
            </a:xfrm>
            <a:custGeom>
              <a:avLst/>
              <a:gdLst/>
              <a:ahLst/>
              <a:cxnLst/>
              <a:rect l="0" t="0" r="0" b="0"/>
              <a:pathLst>
                <a:path w="198152" h="233867">
                  <a:moveTo>
                    <a:pt x="115814" y="0"/>
                  </a:moveTo>
                  <a:lnTo>
                    <a:pt x="101279" y="67"/>
                  </a:lnTo>
                  <a:lnTo>
                    <a:pt x="88648" y="707"/>
                  </a:lnTo>
                  <a:lnTo>
                    <a:pt x="76748" y="2008"/>
                  </a:lnTo>
                  <a:lnTo>
                    <a:pt x="65439" y="4041"/>
                  </a:lnTo>
                  <a:lnTo>
                    <a:pt x="54895" y="7005"/>
                  </a:lnTo>
                  <a:lnTo>
                    <a:pt x="45161" y="10930"/>
                  </a:lnTo>
                  <a:lnTo>
                    <a:pt x="36144" y="15851"/>
                  </a:lnTo>
                  <a:lnTo>
                    <a:pt x="27699" y="21903"/>
                  </a:lnTo>
                  <a:lnTo>
                    <a:pt x="19695" y="29053"/>
                  </a:lnTo>
                  <a:lnTo>
                    <a:pt x="12506" y="37294"/>
                  </a:lnTo>
                  <a:lnTo>
                    <a:pt x="6961" y="46727"/>
                  </a:lnTo>
                  <a:lnTo>
                    <a:pt x="3387" y="57287"/>
                  </a:lnTo>
                  <a:lnTo>
                    <a:pt x="1802" y="68461"/>
                  </a:lnTo>
                  <a:lnTo>
                    <a:pt x="2176" y="79421"/>
                  </a:lnTo>
                  <a:lnTo>
                    <a:pt x="4285" y="89701"/>
                  </a:lnTo>
                  <a:lnTo>
                    <a:pt x="7954" y="98718"/>
                  </a:lnTo>
                  <a:lnTo>
                    <a:pt x="13150" y="105639"/>
                  </a:lnTo>
                  <a:lnTo>
                    <a:pt x="19718" y="110213"/>
                  </a:lnTo>
                  <a:lnTo>
                    <a:pt x="27566" y="112673"/>
                  </a:lnTo>
                  <a:lnTo>
                    <a:pt x="36735" y="113434"/>
                  </a:lnTo>
                  <a:lnTo>
                    <a:pt x="47131" y="112921"/>
                  </a:lnTo>
                  <a:lnTo>
                    <a:pt x="58705" y="111651"/>
                  </a:lnTo>
                  <a:lnTo>
                    <a:pt x="71530" y="110202"/>
                  </a:lnTo>
                  <a:lnTo>
                    <a:pt x="85521" y="108909"/>
                  </a:lnTo>
                  <a:lnTo>
                    <a:pt x="100153" y="108046"/>
                  </a:lnTo>
                  <a:lnTo>
                    <a:pt x="114587" y="107918"/>
                  </a:lnTo>
                  <a:lnTo>
                    <a:pt x="128362" y="108615"/>
                  </a:lnTo>
                  <a:lnTo>
                    <a:pt x="141219" y="110218"/>
                  </a:lnTo>
                  <a:lnTo>
                    <a:pt x="152935" y="112889"/>
                  </a:lnTo>
                  <a:lnTo>
                    <a:pt x="163514" y="116615"/>
                  </a:lnTo>
                  <a:lnTo>
                    <a:pt x="172957" y="121404"/>
                  </a:lnTo>
                  <a:lnTo>
                    <a:pt x="181170" y="127368"/>
                  </a:lnTo>
                  <a:lnTo>
                    <a:pt x="188205" y="134453"/>
                  </a:lnTo>
                  <a:lnTo>
                    <a:pt x="193762" y="142481"/>
                  </a:lnTo>
                  <a:lnTo>
                    <a:pt x="197141" y="151240"/>
                  </a:lnTo>
                  <a:lnTo>
                    <a:pt x="198151" y="160533"/>
                  </a:lnTo>
                  <a:lnTo>
                    <a:pt x="197051" y="170043"/>
                  </a:lnTo>
                  <a:lnTo>
                    <a:pt x="194260" y="179347"/>
                  </a:lnTo>
                  <a:lnTo>
                    <a:pt x="190192" y="188227"/>
                  </a:lnTo>
                  <a:lnTo>
                    <a:pt x="184871" y="196494"/>
                  </a:lnTo>
                  <a:lnTo>
                    <a:pt x="177951" y="203901"/>
                  </a:lnTo>
                  <a:lnTo>
                    <a:pt x="169378" y="210402"/>
                  </a:lnTo>
                  <a:lnTo>
                    <a:pt x="159521" y="216107"/>
                  </a:lnTo>
                  <a:lnTo>
                    <a:pt x="148988" y="221181"/>
                  </a:lnTo>
                  <a:lnTo>
                    <a:pt x="138200" y="225775"/>
                  </a:lnTo>
                  <a:lnTo>
                    <a:pt x="127363" y="229692"/>
                  </a:lnTo>
                  <a:lnTo>
                    <a:pt x="116561" y="232420"/>
                  </a:lnTo>
                  <a:lnTo>
                    <a:pt x="105817" y="233772"/>
                  </a:lnTo>
                  <a:lnTo>
                    <a:pt x="95128" y="233866"/>
                  </a:lnTo>
                  <a:lnTo>
                    <a:pt x="84484" y="232941"/>
                  </a:lnTo>
                  <a:lnTo>
                    <a:pt x="73874" y="231241"/>
                  </a:lnTo>
                  <a:lnTo>
                    <a:pt x="63289" y="228812"/>
                  </a:lnTo>
                  <a:lnTo>
                    <a:pt x="52722" y="225512"/>
                  </a:lnTo>
                  <a:lnTo>
                    <a:pt x="42181" y="221341"/>
                  </a:lnTo>
                  <a:lnTo>
                    <a:pt x="32117" y="216725"/>
                  </a:lnTo>
                  <a:lnTo>
                    <a:pt x="22429" y="211982"/>
                  </a:lnTo>
                  <a:lnTo>
                    <a:pt x="12265" y="20669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807030" y="1894499"/>
              <a:ext cx="196386" cy="218505"/>
            </a:xfrm>
            <a:custGeom>
              <a:avLst/>
              <a:gdLst/>
              <a:ahLst/>
              <a:cxnLst/>
              <a:rect l="0" t="0" r="0" b="0"/>
              <a:pathLst>
                <a:path w="196386" h="218505">
                  <a:moveTo>
                    <a:pt x="133214" y="144805"/>
                  </a:moveTo>
                  <a:lnTo>
                    <a:pt x="133147" y="133070"/>
                  </a:lnTo>
                  <a:lnTo>
                    <a:pt x="132507" y="121941"/>
                  </a:lnTo>
                  <a:lnTo>
                    <a:pt x="131206" y="110352"/>
                  </a:lnTo>
                  <a:lnTo>
                    <a:pt x="129173" y="98536"/>
                  </a:lnTo>
                  <a:lnTo>
                    <a:pt x="126209" y="87173"/>
                  </a:lnTo>
                  <a:lnTo>
                    <a:pt x="122293" y="76619"/>
                  </a:lnTo>
                  <a:lnTo>
                    <a:pt x="117716" y="66745"/>
                  </a:lnTo>
                  <a:lnTo>
                    <a:pt x="112961" y="57124"/>
                  </a:lnTo>
                  <a:lnTo>
                    <a:pt x="108314" y="47473"/>
                  </a:lnTo>
                  <a:lnTo>
                    <a:pt x="103551" y="37837"/>
                  </a:lnTo>
                  <a:lnTo>
                    <a:pt x="98063" y="28508"/>
                  </a:lnTo>
                  <a:lnTo>
                    <a:pt x="91553" y="19649"/>
                  </a:lnTo>
                  <a:lnTo>
                    <a:pt x="84044" y="11750"/>
                  </a:lnTo>
                  <a:lnTo>
                    <a:pt x="75699" y="5662"/>
                  </a:lnTo>
                  <a:lnTo>
                    <a:pt x="66721" y="1695"/>
                  </a:lnTo>
                  <a:lnTo>
                    <a:pt x="57608" y="0"/>
                  </a:lnTo>
                  <a:lnTo>
                    <a:pt x="49109" y="825"/>
                  </a:lnTo>
                  <a:lnTo>
                    <a:pt x="41587" y="4048"/>
                  </a:lnTo>
                  <a:lnTo>
                    <a:pt x="35047" y="9278"/>
                  </a:lnTo>
                  <a:lnTo>
                    <a:pt x="29340" y="16059"/>
                  </a:lnTo>
                  <a:lnTo>
                    <a:pt x="24277" y="23987"/>
                  </a:lnTo>
                  <a:lnTo>
                    <a:pt x="19687" y="32900"/>
                  </a:lnTo>
                  <a:lnTo>
                    <a:pt x="15436" y="42858"/>
                  </a:lnTo>
                  <a:lnTo>
                    <a:pt x="11426" y="53819"/>
                  </a:lnTo>
                  <a:lnTo>
                    <a:pt x="7748" y="65790"/>
                  </a:lnTo>
                  <a:lnTo>
                    <a:pt x="4656" y="78889"/>
                  </a:lnTo>
                  <a:lnTo>
                    <a:pt x="2249" y="93067"/>
                  </a:lnTo>
                  <a:lnTo>
                    <a:pt x="634" y="107826"/>
                  </a:lnTo>
                  <a:lnTo>
                    <a:pt x="0" y="122346"/>
                  </a:lnTo>
                  <a:lnTo>
                    <a:pt x="353" y="136183"/>
                  </a:lnTo>
                  <a:lnTo>
                    <a:pt x="1557" y="149252"/>
                  </a:lnTo>
                  <a:lnTo>
                    <a:pt x="3427" y="161642"/>
                  </a:lnTo>
                  <a:lnTo>
                    <a:pt x="5808" y="173482"/>
                  </a:lnTo>
                  <a:lnTo>
                    <a:pt x="9049" y="184417"/>
                  </a:lnTo>
                  <a:lnTo>
                    <a:pt x="13968" y="193637"/>
                  </a:lnTo>
                  <a:lnTo>
                    <a:pt x="20863" y="200827"/>
                  </a:lnTo>
                  <a:lnTo>
                    <a:pt x="29259" y="205655"/>
                  </a:lnTo>
                  <a:lnTo>
                    <a:pt x="38196" y="207548"/>
                  </a:lnTo>
                  <a:lnTo>
                    <a:pt x="47052" y="206482"/>
                  </a:lnTo>
                  <a:lnTo>
                    <a:pt x="55418" y="202869"/>
                  </a:lnTo>
                  <a:lnTo>
                    <a:pt x="62950" y="197255"/>
                  </a:lnTo>
                  <a:lnTo>
                    <a:pt x="69568" y="190153"/>
                  </a:lnTo>
                  <a:lnTo>
                    <a:pt x="75536" y="181984"/>
                  </a:lnTo>
                  <a:lnTo>
                    <a:pt x="81325" y="173065"/>
                  </a:lnTo>
                  <a:lnTo>
                    <a:pt x="87225" y="163623"/>
                  </a:lnTo>
                  <a:lnTo>
                    <a:pt x="93174" y="153658"/>
                  </a:lnTo>
                  <a:lnTo>
                    <a:pt x="98871" y="142976"/>
                  </a:lnTo>
                  <a:lnTo>
                    <a:pt x="104163" y="131583"/>
                  </a:lnTo>
                  <a:lnTo>
                    <a:pt x="109561" y="121593"/>
                  </a:lnTo>
                  <a:lnTo>
                    <a:pt x="115233" y="116644"/>
                  </a:lnTo>
                  <a:lnTo>
                    <a:pt x="120338" y="117487"/>
                  </a:lnTo>
                  <a:lnTo>
                    <a:pt x="124824" y="122800"/>
                  </a:lnTo>
                  <a:lnTo>
                    <a:pt x="128904" y="131132"/>
                  </a:lnTo>
                  <a:lnTo>
                    <a:pt x="132910" y="141103"/>
                  </a:lnTo>
                  <a:lnTo>
                    <a:pt x="137257" y="151407"/>
                  </a:lnTo>
                  <a:lnTo>
                    <a:pt x="142131" y="161335"/>
                  </a:lnTo>
                  <a:lnTo>
                    <a:pt x="147533" y="170664"/>
                  </a:lnTo>
                  <a:lnTo>
                    <a:pt x="153380" y="179410"/>
                  </a:lnTo>
                  <a:lnTo>
                    <a:pt x="159567" y="187663"/>
                  </a:lnTo>
                  <a:lnTo>
                    <a:pt x="165891" y="195237"/>
                  </a:lnTo>
                  <a:lnTo>
                    <a:pt x="172784" y="202388"/>
                  </a:lnTo>
                  <a:lnTo>
                    <a:pt x="181969" y="209748"/>
                  </a:lnTo>
                  <a:lnTo>
                    <a:pt x="196385" y="218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019860" y="1942153"/>
              <a:ext cx="133423" cy="181380"/>
            </a:xfrm>
            <a:custGeom>
              <a:avLst/>
              <a:gdLst/>
              <a:ahLst/>
              <a:cxnLst/>
              <a:rect l="0" t="0" r="0" b="0"/>
              <a:pathLst>
                <a:path w="133423" h="181380">
                  <a:moveTo>
                    <a:pt x="4612" y="33980"/>
                  </a:moveTo>
                  <a:lnTo>
                    <a:pt x="1812" y="42781"/>
                  </a:lnTo>
                  <a:lnTo>
                    <a:pt x="310" y="51128"/>
                  </a:lnTo>
                  <a:lnTo>
                    <a:pt x="0" y="59836"/>
                  </a:lnTo>
                  <a:lnTo>
                    <a:pt x="506" y="69302"/>
                  </a:lnTo>
                  <a:lnTo>
                    <a:pt x="1325" y="80094"/>
                  </a:lnTo>
                  <a:lnTo>
                    <a:pt x="2146" y="92383"/>
                  </a:lnTo>
                  <a:lnTo>
                    <a:pt x="3002" y="105703"/>
                  </a:lnTo>
                  <a:lnTo>
                    <a:pt x="4176" y="119173"/>
                  </a:lnTo>
                  <a:lnTo>
                    <a:pt x="5788" y="132159"/>
                  </a:lnTo>
                  <a:lnTo>
                    <a:pt x="6862" y="140785"/>
                  </a:lnTo>
                  <a:lnTo>
                    <a:pt x="6294" y="140947"/>
                  </a:lnTo>
                  <a:lnTo>
                    <a:pt x="4630" y="134864"/>
                  </a:lnTo>
                  <a:lnTo>
                    <a:pt x="2651" y="124958"/>
                  </a:lnTo>
                  <a:lnTo>
                    <a:pt x="1217" y="112959"/>
                  </a:lnTo>
                  <a:lnTo>
                    <a:pt x="729" y="99899"/>
                  </a:lnTo>
                  <a:lnTo>
                    <a:pt x="1212" y="86485"/>
                  </a:lnTo>
                  <a:lnTo>
                    <a:pt x="2523" y="73297"/>
                  </a:lnTo>
                  <a:lnTo>
                    <a:pt x="4481" y="60602"/>
                  </a:lnTo>
                  <a:lnTo>
                    <a:pt x="7082" y="48595"/>
                  </a:lnTo>
                  <a:lnTo>
                    <a:pt x="10497" y="37512"/>
                  </a:lnTo>
                  <a:lnTo>
                    <a:pt x="14763" y="27393"/>
                  </a:lnTo>
                  <a:lnTo>
                    <a:pt x="20100" y="18442"/>
                  </a:lnTo>
                  <a:lnTo>
                    <a:pt x="26972" y="11099"/>
                  </a:lnTo>
                  <a:lnTo>
                    <a:pt x="35480" y="5464"/>
                  </a:lnTo>
                  <a:lnTo>
                    <a:pt x="45108" y="1662"/>
                  </a:lnTo>
                  <a:lnTo>
                    <a:pt x="54949" y="0"/>
                  </a:lnTo>
                  <a:lnTo>
                    <a:pt x="64451" y="444"/>
                  </a:lnTo>
                  <a:lnTo>
                    <a:pt x="73439" y="2842"/>
                  </a:lnTo>
                  <a:lnTo>
                    <a:pt x="81928" y="7109"/>
                  </a:lnTo>
                  <a:lnTo>
                    <a:pt x="90000" y="13014"/>
                  </a:lnTo>
                  <a:lnTo>
                    <a:pt x="97590" y="20229"/>
                  </a:lnTo>
                  <a:lnTo>
                    <a:pt x="104476" y="28435"/>
                  </a:lnTo>
                  <a:lnTo>
                    <a:pt x="110595" y="37367"/>
                  </a:lnTo>
                  <a:lnTo>
                    <a:pt x="116027" y="47142"/>
                  </a:lnTo>
                  <a:lnTo>
                    <a:pt x="120912" y="58221"/>
                  </a:lnTo>
                  <a:lnTo>
                    <a:pt x="125376" y="70743"/>
                  </a:lnTo>
                  <a:lnTo>
                    <a:pt x="129204" y="84237"/>
                  </a:lnTo>
                  <a:lnTo>
                    <a:pt x="131871" y="97834"/>
                  </a:lnTo>
                  <a:lnTo>
                    <a:pt x="133187" y="111011"/>
                  </a:lnTo>
                  <a:lnTo>
                    <a:pt x="133422" y="123549"/>
                  </a:lnTo>
                  <a:lnTo>
                    <a:pt x="133156" y="136803"/>
                  </a:lnTo>
                  <a:lnTo>
                    <a:pt x="132365" y="154165"/>
                  </a:lnTo>
                  <a:lnTo>
                    <a:pt x="130954" y="181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200782" y="1684185"/>
              <a:ext cx="127555" cy="455259"/>
            </a:xfrm>
            <a:custGeom>
              <a:avLst/>
              <a:gdLst/>
              <a:ahLst/>
              <a:cxnLst/>
              <a:rect l="0" t="0" r="0" b="0"/>
              <a:pathLst>
                <a:path w="127555" h="455259">
                  <a:moveTo>
                    <a:pt x="86902" y="365647"/>
                  </a:moveTo>
                  <a:lnTo>
                    <a:pt x="86836" y="353979"/>
                  </a:lnTo>
                  <a:lnTo>
                    <a:pt x="86195" y="343490"/>
                  </a:lnTo>
                  <a:lnTo>
                    <a:pt x="84890" y="333198"/>
                  </a:lnTo>
                  <a:lnTo>
                    <a:pt x="82684" y="323242"/>
                  </a:lnTo>
                  <a:lnTo>
                    <a:pt x="79071" y="314195"/>
                  </a:lnTo>
                  <a:lnTo>
                    <a:pt x="73903" y="306326"/>
                  </a:lnTo>
                  <a:lnTo>
                    <a:pt x="67501" y="300067"/>
                  </a:lnTo>
                  <a:lnTo>
                    <a:pt x="60448" y="296147"/>
                  </a:lnTo>
                  <a:lnTo>
                    <a:pt x="53159" y="294743"/>
                  </a:lnTo>
                  <a:lnTo>
                    <a:pt x="45997" y="295734"/>
                  </a:lnTo>
                  <a:lnTo>
                    <a:pt x="39348" y="298975"/>
                  </a:lnTo>
                  <a:lnTo>
                    <a:pt x="33364" y="304152"/>
                  </a:lnTo>
                  <a:lnTo>
                    <a:pt x="28008" y="310861"/>
                  </a:lnTo>
                  <a:lnTo>
                    <a:pt x="23169" y="318717"/>
                  </a:lnTo>
                  <a:lnTo>
                    <a:pt x="18725" y="327402"/>
                  </a:lnTo>
                  <a:lnTo>
                    <a:pt x="14568" y="336671"/>
                  </a:lnTo>
                  <a:lnTo>
                    <a:pt x="10615" y="346344"/>
                  </a:lnTo>
                  <a:lnTo>
                    <a:pt x="6813" y="356300"/>
                  </a:lnTo>
                  <a:lnTo>
                    <a:pt x="3445" y="366613"/>
                  </a:lnTo>
                  <a:lnTo>
                    <a:pt x="1095" y="377529"/>
                  </a:lnTo>
                  <a:lnTo>
                    <a:pt x="0" y="389131"/>
                  </a:lnTo>
                  <a:lnTo>
                    <a:pt x="79" y="401195"/>
                  </a:lnTo>
                  <a:lnTo>
                    <a:pt x="1122" y="413293"/>
                  </a:lnTo>
                  <a:lnTo>
                    <a:pt x="2910" y="425154"/>
                  </a:lnTo>
                  <a:lnTo>
                    <a:pt x="5737" y="436049"/>
                  </a:lnTo>
                  <a:lnTo>
                    <a:pt x="10369" y="444769"/>
                  </a:lnTo>
                  <a:lnTo>
                    <a:pt x="17071" y="450843"/>
                  </a:lnTo>
                  <a:lnTo>
                    <a:pt x="25332" y="454291"/>
                  </a:lnTo>
                  <a:lnTo>
                    <a:pt x="34180" y="455258"/>
                  </a:lnTo>
                  <a:lnTo>
                    <a:pt x="42980" y="454091"/>
                  </a:lnTo>
                  <a:lnTo>
                    <a:pt x="51479" y="451074"/>
                  </a:lnTo>
                  <a:lnTo>
                    <a:pt x="59632" y="446326"/>
                  </a:lnTo>
                  <a:lnTo>
                    <a:pt x="67476" y="440062"/>
                  </a:lnTo>
                  <a:lnTo>
                    <a:pt x="74912" y="432419"/>
                  </a:lnTo>
                  <a:lnTo>
                    <a:pt x="81693" y="423388"/>
                  </a:lnTo>
                  <a:lnTo>
                    <a:pt x="87742" y="413094"/>
                  </a:lnTo>
                  <a:lnTo>
                    <a:pt x="93128" y="401928"/>
                  </a:lnTo>
                  <a:lnTo>
                    <a:pt x="97981" y="390441"/>
                  </a:lnTo>
                  <a:lnTo>
                    <a:pt x="102432" y="378966"/>
                  </a:lnTo>
                  <a:lnTo>
                    <a:pt x="106592" y="367313"/>
                  </a:lnTo>
                  <a:lnTo>
                    <a:pt x="110547" y="354891"/>
                  </a:lnTo>
                  <a:lnTo>
                    <a:pt x="114354" y="341415"/>
                  </a:lnTo>
                  <a:lnTo>
                    <a:pt x="117894" y="326752"/>
                  </a:lnTo>
                  <a:lnTo>
                    <a:pt x="120893" y="310766"/>
                  </a:lnTo>
                  <a:lnTo>
                    <a:pt x="123241" y="293518"/>
                  </a:lnTo>
                  <a:lnTo>
                    <a:pt x="124987" y="275053"/>
                  </a:lnTo>
                  <a:lnTo>
                    <a:pt x="126241" y="255302"/>
                  </a:lnTo>
                  <a:lnTo>
                    <a:pt x="127118" y="234368"/>
                  </a:lnTo>
                  <a:lnTo>
                    <a:pt x="127554" y="213109"/>
                  </a:lnTo>
                  <a:lnTo>
                    <a:pt x="127324" y="192984"/>
                  </a:lnTo>
                  <a:lnTo>
                    <a:pt x="126354" y="174700"/>
                  </a:lnTo>
                  <a:lnTo>
                    <a:pt x="124721" y="157799"/>
                  </a:lnTo>
                  <a:lnTo>
                    <a:pt x="122552" y="141073"/>
                  </a:lnTo>
                  <a:lnTo>
                    <a:pt x="119983" y="123786"/>
                  </a:lnTo>
                  <a:lnTo>
                    <a:pt x="117123" y="106036"/>
                  </a:lnTo>
                  <a:lnTo>
                    <a:pt x="114058" y="88478"/>
                  </a:lnTo>
                  <a:lnTo>
                    <a:pt x="110845" y="71510"/>
                  </a:lnTo>
                  <a:lnTo>
                    <a:pt x="107367" y="55215"/>
                  </a:lnTo>
                  <a:lnTo>
                    <a:pt x="103347" y="39520"/>
                  </a:lnTo>
                  <a:lnTo>
                    <a:pt x="98680" y="24337"/>
                  </a:lnTo>
                  <a:lnTo>
                    <a:pt x="93563" y="10879"/>
                  </a:lnTo>
                  <a:lnTo>
                    <a:pt x="87854" y="2259"/>
                  </a:lnTo>
                  <a:lnTo>
                    <a:pt x="81862" y="0"/>
                  </a:lnTo>
                  <a:lnTo>
                    <a:pt x="76983" y="2823"/>
                  </a:lnTo>
                  <a:lnTo>
                    <a:pt x="73444" y="9253"/>
                  </a:lnTo>
                  <a:lnTo>
                    <a:pt x="70985" y="18494"/>
                  </a:lnTo>
                  <a:lnTo>
                    <a:pt x="69304" y="30370"/>
                  </a:lnTo>
                  <a:lnTo>
                    <a:pt x="68167" y="44599"/>
                  </a:lnTo>
                  <a:lnTo>
                    <a:pt x="67400" y="60907"/>
                  </a:lnTo>
                  <a:lnTo>
                    <a:pt x="66886" y="79147"/>
                  </a:lnTo>
                  <a:lnTo>
                    <a:pt x="66545" y="99051"/>
                  </a:lnTo>
                  <a:lnTo>
                    <a:pt x="66487" y="120114"/>
                  </a:lnTo>
                  <a:lnTo>
                    <a:pt x="66981" y="141700"/>
                  </a:lnTo>
                  <a:lnTo>
                    <a:pt x="68126" y="163402"/>
                  </a:lnTo>
                  <a:lnTo>
                    <a:pt x="69710" y="185042"/>
                  </a:lnTo>
                  <a:lnTo>
                    <a:pt x="71313" y="206564"/>
                  </a:lnTo>
                  <a:lnTo>
                    <a:pt x="72689" y="227955"/>
                  </a:lnTo>
                  <a:lnTo>
                    <a:pt x="73934" y="248745"/>
                  </a:lnTo>
                  <a:lnTo>
                    <a:pt x="75377" y="268033"/>
                  </a:lnTo>
                  <a:lnTo>
                    <a:pt x="77200" y="285457"/>
                  </a:lnTo>
                  <a:lnTo>
                    <a:pt x="79424" y="301294"/>
                  </a:lnTo>
                  <a:lnTo>
                    <a:pt x="81996" y="316167"/>
                  </a:lnTo>
                  <a:lnTo>
                    <a:pt x="84840" y="330539"/>
                  </a:lnTo>
                  <a:lnTo>
                    <a:pt x="87927" y="344453"/>
                  </a:lnTo>
                  <a:lnTo>
                    <a:pt x="91684" y="359188"/>
                  </a:lnTo>
                  <a:lnTo>
                    <a:pt x="97557" y="378283"/>
                  </a:lnTo>
                  <a:lnTo>
                    <a:pt x="107959" y="4077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582482" y="1965604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7"/>
                  </a:lnTo>
                  <a:lnTo>
                    <a:pt x="3687" y="46801"/>
                  </a:lnTo>
                  <a:lnTo>
                    <a:pt x="5355" y="60110"/>
                  </a:lnTo>
                  <a:lnTo>
                    <a:pt x="6768" y="74410"/>
                  </a:lnTo>
                  <a:lnTo>
                    <a:pt x="7869" y="89384"/>
                  </a:lnTo>
                  <a:lnTo>
                    <a:pt x="8800" y="106267"/>
                  </a:lnTo>
                  <a:lnTo>
                    <a:pt x="9640" y="129894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571953" y="18392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666710" y="1937554"/>
              <a:ext cx="147400" cy="207036"/>
            </a:xfrm>
            <a:custGeom>
              <a:avLst/>
              <a:gdLst/>
              <a:ahLst/>
              <a:cxnLst/>
              <a:rect l="0" t="0" r="0" b="0"/>
              <a:pathLst>
                <a:path w="147400" h="207036">
                  <a:moveTo>
                    <a:pt x="0" y="6993"/>
                  </a:moveTo>
                  <a:lnTo>
                    <a:pt x="0" y="18795"/>
                  </a:lnTo>
                  <a:lnTo>
                    <a:pt x="0" y="30565"/>
                  </a:lnTo>
                  <a:lnTo>
                    <a:pt x="5" y="43455"/>
                  </a:lnTo>
                  <a:lnTo>
                    <a:pt x="178" y="57303"/>
                  </a:lnTo>
                  <a:lnTo>
                    <a:pt x="826" y="71631"/>
                  </a:lnTo>
                  <a:lnTo>
                    <a:pt x="2079" y="86096"/>
                  </a:lnTo>
                  <a:lnTo>
                    <a:pt x="3905" y="100373"/>
                  </a:lnTo>
                  <a:lnTo>
                    <a:pt x="6201" y="114101"/>
                  </a:lnTo>
                  <a:lnTo>
                    <a:pt x="8857" y="127142"/>
                  </a:lnTo>
                  <a:lnTo>
                    <a:pt x="11776" y="139541"/>
                  </a:lnTo>
                  <a:lnTo>
                    <a:pt x="14880" y="151415"/>
                  </a:lnTo>
                  <a:lnTo>
                    <a:pt x="18098" y="162818"/>
                  </a:lnTo>
                  <a:lnTo>
                    <a:pt x="20801" y="171413"/>
                  </a:lnTo>
                  <a:lnTo>
                    <a:pt x="22056" y="174149"/>
                  </a:lnTo>
                  <a:lnTo>
                    <a:pt x="21815" y="171989"/>
                  </a:lnTo>
                  <a:lnTo>
                    <a:pt x="20460" y="166622"/>
                  </a:lnTo>
                  <a:lnTo>
                    <a:pt x="18357" y="159122"/>
                  </a:lnTo>
                  <a:lnTo>
                    <a:pt x="15768" y="149949"/>
                  </a:lnTo>
                  <a:lnTo>
                    <a:pt x="12866" y="139438"/>
                  </a:lnTo>
                  <a:lnTo>
                    <a:pt x="9927" y="127898"/>
                  </a:lnTo>
                  <a:lnTo>
                    <a:pt x="7328" y="115600"/>
                  </a:lnTo>
                  <a:lnTo>
                    <a:pt x="5246" y="102759"/>
                  </a:lnTo>
                  <a:lnTo>
                    <a:pt x="3676" y="89536"/>
                  </a:lnTo>
                  <a:lnTo>
                    <a:pt x="2540" y="76051"/>
                  </a:lnTo>
                  <a:lnTo>
                    <a:pt x="1747" y="62396"/>
                  </a:lnTo>
                  <a:lnTo>
                    <a:pt x="1535" y="48954"/>
                  </a:lnTo>
                  <a:lnTo>
                    <a:pt x="2449" y="36381"/>
                  </a:lnTo>
                  <a:lnTo>
                    <a:pt x="4699" y="24976"/>
                  </a:lnTo>
                  <a:lnTo>
                    <a:pt x="8347" y="15183"/>
                  </a:lnTo>
                  <a:lnTo>
                    <a:pt x="13469" y="7733"/>
                  </a:lnTo>
                  <a:lnTo>
                    <a:pt x="19950" y="2805"/>
                  </a:lnTo>
                  <a:lnTo>
                    <a:pt x="27386" y="276"/>
                  </a:lnTo>
                  <a:lnTo>
                    <a:pt x="35207" y="0"/>
                  </a:lnTo>
                  <a:lnTo>
                    <a:pt x="43054" y="1666"/>
                  </a:lnTo>
                  <a:lnTo>
                    <a:pt x="50778" y="5034"/>
                  </a:lnTo>
                  <a:lnTo>
                    <a:pt x="58343" y="10027"/>
                  </a:lnTo>
                  <a:lnTo>
                    <a:pt x="65765" y="16458"/>
                  </a:lnTo>
                  <a:lnTo>
                    <a:pt x="73071" y="24215"/>
                  </a:lnTo>
                  <a:lnTo>
                    <a:pt x="80290" y="33323"/>
                  </a:lnTo>
                  <a:lnTo>
                    <a:pt x="87448" y="43673"/>
                  </a:lnTo>
                  <a:lnTo>
                    <a:pt x="94561" y="55047"/>
                  </a:lnTo>
                  <a:lnTo>
                    <a:pt x="101644" y="67206"/>
                  </a:lnTo>
                  <a:lnTo>
                    <a:pt x="108701" y="79936"/>
                  </a:lnTo>
                  <a:lnTo>
                    <a:pt x="115576" y="92906"/>
                  </a:lnTo>
                  <a:lnTo>
                    <a:pt x="121967" y="105687"/>
                  </a:lnTo>
                  <a:lnTo>
                    <a:pt x="127741" y="118065"/>
                  </a:lnTo>
                  <a:lnTo>
                    <a:pt x="132771" y="130172"/>
                  </a:lnTo>
                  <a:lnTo>
                    <a:pt x="136851" y="142375"/>
                  </a:lnTo>
                  <a:lnTo>
                    <a:pt x="139966" y="154867"/>
                  </a:lnTo>
                  <a:lnTo>
                    <a:pt x="142248" y="167083"/>
                  </a:lnTo>
                  <a:lnTo>
                    <a:pt x="144117" y="178990"/>
                  </a:lnTo>
                  <a:lnTo>
                    <a:pt x="145740" y="191635"/>
                  </a:lnTo>
                  <a:lnTo>
                    <a:pt x="147399" y="2070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824638" y="1944547"/>
              <a:ext cx="147400" cy="211222"/>
            </a:xfrm>
            <a:custGeom>
              <a:avLst/>
              <a:gdLst/>
              <a:ahLst/>
              <a:cxnLst/>
              <a:rect l="0" t="0" r="0" b="0"/>
              <a:pathLst>
                <a:path w="147400" h="211222">
                  <a:moveTo>
                    <a:pt x="0" y="0"/>
                  </a:moveTo>
                  <a:lnTo>
                    <a:pt x="2934" y="14535"/>
                  </a:lnTo>
                  <a:lnTo>
                    <a:pt x="5716" y="27166"/>
                  </a:lnTo>
                  <a:lnTo>
                    <a:pt x="8620" y="39075"/>
                  </a:lnTo>
                  <a:lnTo>
                    <a:pt x="11833" y="50730"/>
                  </a:lnTo>
                  <a:lnTo>
                    <a:pt x="15647" y="62570"/>
                  </a:lnTo>
                  <a:lnTo>
                    <a:pt x="20164" y="74811"/>
                  </a:lnTo>
                  <a:lnTo>
                    <a:pt x="25328" y="87479"/>
                  </a:lnTo>
                  <a:lnTo>
                    <a:pt x="31016" y="100517"/>
                  </a:lnTo>
                  <a:lnTo>
                    <a:pt x="37095" y="113842"/>
                  </a:lnTo>
                  <a:lnTo>
                    <a:pt x="43296" y="127214"/>
                  </a:lnTo>
                  <a:lnTo>
                    <a:pt x="49224" y="140264"/>
                  </a:lnTo>
                  <a:lnTo>
                    <a:pt x="54694" y="152817"/>
                  </a:lnTo>
                  <a:lnTo>
                    <a:pt x="59858" y="164873"/>
                  </a:lnTo>
                  <a:lnTo>
                    <a:pt x="65091" y="176508"/>
                  </a:lnTo>
                  <a:lnTo>
                    <a:pt x="70616" y="187796"/>
                  </a:lnTo>
                  <a:lnTo>
                    <a:pt x="76481" y="198004"/>
                  </a:lnTo>
                  <a:lnTo>
                    <a:pt x="82651" y="205664"/>
                  </a:lnTo>
                  <a:lnTo>
                    <a:pt x="89059" y="210167"/>
                  </a:lnTo>
                  <a:lnTo>
                    <a:pt x="95483" y="211221"/>
                  </a:lnTo>
                  <a:lnTo>
                    <a:pt x="101561" y="208438"/>
                  </a:lnTo>
                  <a:lnTo>
                    <a:pt x="107123" y="202005"/>
                  </a:lnTo>
                  <a:lnTo>
                    <a:pt x="112008" y="192517"/>
                  </a:lnTo>
                  <a:lnTo>
                    <a:pt x="115991" y="180669"/>
                  </a:lnTo>
                  <a:lnTo>
                    <a:pt x="119045" y="167086"/>
                  </a:lnTo>
                  <a:lnTo>
                    <a:pt x="121451" y="152432"/>
                  </a:lnTo>
                  <a:lnTo>
                    <a:pt x="123689" y="137386"/>
                  </a:lnTo>
                  <a:lnTo>
                    <a:pt x="126053" y="122351"/>
                  </a:lnTo>
                  <a:lnTo>
                    <a:pt x="128643" y="107648"/>
                  </a:lnTo>
                  <a:lnTo>
                    <a:pt x="131462" y="93614"/>
                  </a:lnTo>
                  <a:lnTo>
                    <a:pt x="134469" y="80370"/>
                  </a:lnTo>
                  <a:lnTo>
                    <a:pt x="137465" y="68300"/>
                  </a:lnTo>
                  <a:lnTo>
                    <a:pt x="140407" y="56956"/>
                  </a:lnTo>
                  <a:lnTo>
                    <a:pt x="143552" y="45342"/>
                  </a:lnTo>
                  <a:lnTo>
                    <a:pt x="147399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056265" y="1997190"/>
              <a:ext cx="31586" cy="157928"/>
            </a:xfrm>
            <a:custGeom>
              <a:avLst/>
              <a:gdLst/>
              <a:ahLst/>
              <a:cxnLst/>
              <a:rect l="0" t="0" r="0" b="0"/>
              <a:pathLst>
                <a:path w="31586" h="157928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57"/>
                  </a:lnTo>
                  <a:lnTo>
                    <a:pt x="3863" y="46446"/>
                  </a:lnTo>
                  <a:lnTo>
                    <a:pt x="6179" y="58457"/>
                  </a:lnTo>
                  <a:lnTo>
                    <a:pt x="8847" y="70260"/>
                  </a:lnTo>
                  <a:lnTo>
                    <a:pt x="11771" y="81786"/>
                  </a:lnTo>
                  <a:lnTo>
                    <a:pt x="14878" y="93055"/>
                  </a:lnTo>
                  <a:lnTo>
                    <a:pt x="18108" y="104105"/>
                  </a:lnTo>
                  <a:lnTo>
                    <a:pt x="21271" y="114727"/>
                  </a:lnTo>
                  <a:lnTo>
                    <a:pt x="24350" y="125601"/>
                  </a:lnTo>
                  <a:lnTo>
                    <a:pt x="27615" y="138803"/>
                  </a:lnTo>
                  <a:lnTo>
                    <a:pt x="31585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045736" y="186031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172078" y="1786620"/>
              <a:ext cx="63172" cy="357969"/>
            </a:xfrm>
            <a:custGeom>
              <a:avLst/>
              <a:gdLst/>
              <a:ahLst/>
              <a:cxnLst/>
              <a:rect l="0" t="0" r="0" b="0"/>
              <a:pathLst>
                <a:path w="63172" h="357969">
                  <a:moveTo>
                    <a:pt x="0" y="0"/>
                  </a:moveTo>
                  <a:lnTo>
                    <a:pt x="0" y="14735"/>
                  </a:lnTo>
                  <a:lnTo>
                    <a:pt x="0" y="29287"/>
                  </a:lnTo>
                  <a:lnTo>
                    <a:pt x="5" y="45081"/>
                  </a:lnTo>
                  <a:lnTo>
                    <a:pt x="178" y="62142"/>
                  </a:lnTo>
                  <a:lnTo>
                    <a:pt x="826" y="80284"/>
                  </a:lnTo>
                  <a:lnTo>
                    <a:pt x="2079" y="99266"/>
                  </a:lnTo>
                  <a:lnTo>
                    <a:pt x="3904" y="118707"/>
                  </a:lnTo>
                  <a:lnTo>
                    <a:pt x="6201" y="138122"/>
                  </a:lnTo>
                  <a:lnTo>
                    <a:pt x="8857" y="157248"/>
                  </a:lnTo>
                  <a:lnTo>
                    <a:pt x="11775" y="176020"/>
                  </a:lnTo>
                  <a:lnTo>
                    <a:pt x="14880" y="194471"/>
                  </a:lnTo>
                  <a:lnTo>
                    <a:pt x="18114" y="212654"/>
                  </a:lnTo>
                  <a:lnTo>
                    <a:pt x="21437" y="230307"/>
                  </a:lnTo>
                  <a:lnTo>
                    <a:pt x="24822" y="246869"/>
                  </a:lnTo>
                  <a:lnTo>
                    <a:pt x="28246" y="262123"/>
                  </a:lnTo>
                  <a:lnTo>
                    <a:pt x="31700" y="276164"/>
                  </a:lnTo>
                  <a:lnTo>
                    <a:pt x="35172" y="289216"/>
                  </a:lnTo>
                  <a:lnTo>
                    <a:pt x="38655" y="301508"/>
                  </a:lnTo>
                  <a:lnTo>
                    <a:pt x="42189" y="312985"/>
                  </a:lnTo>
                  <a:lnTo>
                    <a:pt x="46303" y="324536"/>
                  </a:lnTo>
                  <a:lnTo>
                    <a:pt x="52474" y="338298"/>
                  </a:lnTo>
                  <a:lnTo>
                    <a:pt x="63171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066793" y="1934143"/>
              <a:ext cx="242157" cy="10405"/>
            </a:xfrm>
            <a:custGeom>
              <a:avLst/>
              <a:gdLst/>
              <a:ahLst/>
              <a:cxnLst/>
              <a:rect l="0" t="0" r="0" b="0"/>
              <a:pathLst>
                <a:path w="242157" h="10405">
                  <a:moveTo>
                    <a:pt x="242156" y="10404"/>
                  </a:moveTo>
                  <a:lnTo>
                    <a:pt x="233287" y="7537"/>
                  </a:lnTo>
                  <a:lnTo>
                    <a:pt x="224300" y="5395"/>
                  </a:lnTo>
                  <a:lnTo>
                    <a:pt x="214305" y="3792"/>
                  </a:lnTo>
                  <a:lnTo>
                    <a:pt x="203324" y="2612"/>
                  </a:lnTo>
                  <a:lnTo>
                    <a:pt x="191512" y="1763"/>
                  </a:lnTo>
                  <a:lnTo>
                    <a:pt x="179054" y="1166"/>
                  </a:lnTo>
                  <a:lnTo>
                    <a:pt x="166116" y="751"/>
                  </a:lnTo>
                  <a:lnTo>
                    <a:pt x="152835" y="467"/>
                  </a:lnTo>
                  <a:lnTo>
                    <a:pt x="139313" y="274"/>
                  </a:lnTo>
                  <a:lnTo>
                    <a:pt x="125626" y="143"/>
                  </a:lnTo>
                  <a:lnTo>
                    <a:pt x="111823" y="55"/>
                  </a:lnTo>
                  <a:lnTo>
                    <a:pt x="97950" y="0"/>
                  </a:lnTo>
                  <a:lnTo>
                    <a:pt x="84191" y="133"/>
                  </a:lnTo>
                  <a:lnTo>
                    <a:pt x="70872" y="755"/>
                  </a:lnTo>
                  <a:lnTo>
                    <a:pt x="58144" y="1986"/>
                  </a:lnTo>
                  <a:lnTo>
                    <a:pt x="46240" y="3635"/>
                  </a:lnTo>
                  <a:lnTo>
                    <a:pt x="34290" y="5453"/>
                  </a:lnTo>
                  <a:lnTo>
                    <a:pt x="20129" y="7599"/>
                  </a:lnTo>
                  <a:lnTo>
                    <a:pt x="0" y="104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313353" y="1987786"/>
              <a:ext cx="206167" cy="167332"/>
            </a:xfrm>
            <a:custGeom>
              <a:avLst/>
              <a:gdLst/>
              <a:ahLst/>
              <a:cxnLst/>
              <a:rect l="0" t="0" r="0" b="0"/>
              <a:pathLst>
                <a:path w="206167" h="167332">
                  <a:moveTo>
                    <a:pt x="111409" y="51518"/>
                  </a:moveTo>
                  <a:lnTo>
                    <a:pt x="108408" y="42783"/>
                  </a:lnTo>
                  <a:lnTo>
                    <a:pt x="104985" y="35077"/>
                  </a:lnTo>
                  <a:lnTo>
                    <a:pt x="100785" y="27679"/>
                  </a:lnTo>
                  <a:lnTo>
                    <a:pt x="95711" y="20591"/>
                  </a:lnTo>
                  <a:lnTo>
                    <a:pt x="89581" y="14061"/>
                  </a:lnTo>
                  <a:lnTo>
                    <a:pt x="82403" y="8202"/>
                  </a:lnTo>
                  <a:lnTo>
                    <a:pt x="74489" y="3456"/>
                  </a:lnTo>
                  <a:lnTo>
                    <a:pt x="66343" y="631"/>
                  </a:lnTo>
                  <a:lnTo>
                    <a:pt x="58276" y="0"/>
                  </a:lnTo>
                  <a:lnTo>
                    <a:pt x="50404" y="1527"/>
                  </a:lnTo>
                  <a:lnTo>
                    <a:pt x="42739" y="5136"/>
                  </a:lnTo>
                  <a:lnTo>
                    <a:pt x="35255" y="10563"/>
                  </a:lnTo>
                  <a:lnTo>
                    <a:pt x="28077" y="17441"/>
                  </a:lnTo>
                  <a:lnTo>
                    <a:pt x="21476" y="25412"/>
                  </a:lnTo>
                  <a:lnTo>
                    <a:pt x="15557" y="34178"/>
                  </a:lnTo>
                  <a:lnTo>
                    <a:pt x="10428" y="43671"/>
                  </a:lnTo>
                  <a:lnTo>
                    <a:pt x="6280" y="54028"/>
                  </a:lnTo>
                  <a:lnTo>
                    <a:pt x="3126" y="65251"/>
                  </a:lnTo>
                  <a:lnTo>
                    <a:pt x="992" y="77059"/>
                  </a:lnTo>
                  <a:lnTo>
                    <a:pt x="0" y="88985"/>
                  </a:lnTo>
                  <a:lnTo>
                    <a:pt x="113" y="100743"/>
                  </a:lnTo>
                  <a:lnTo>
                    <a:pt x="1325" y="112080"/>
                  </a:lnTo>
                  <a:lnTo>
                    <a:pt x="3732" y="122693"/>
                  </a:lnTo>
                  <a:lnTo>
                    <a:pt x="7283" y="132491"/>
                  </a:lnTo>
                  <a:lnTo>
                    <a:pt x="11954" y="141393"/>
                  </a:lnTo>
                  <a:lnTo>
                    <a:pt x="17837" y="149233"/>
                  </a:lnTo>
                  <a:lnTo>
                    <a:pt x="24864" y="156015"/>
                  </a:lnTo>
                  <a:lnTo>
                    <a:pt x="32685" y="161401"/>
                  </a:lnTo>
                  <a:lnTo>
                    <a:pt x="40772" y="164665"/>
                  </a:lnTo>
                  <a:lnTo>
                    <a:pt x="48796" y="165593"/>
                  </a:lnTo>
                  <a:lnTo>
                    <a:pt x="56470" y="164268"/>
                  </a:lnTo>
                  <a:lnTo>
                    <a:pt x="63470" y="160794"/>
                  </a:lnTo>
                  <a:lnTo>
                    <a:pt x="69694" y="155459"/>
                  </a:lnTo>
                  <a:lnTo>
                    <a:pt x="75214" y="148641"/>
                  </a:lnTo>
                  <a:lnTo>
                    <a:pt x="80162" y="140711"/>
                  </a:lnTo>
                  <a:lnTo>
                    <a:pt x="84680" y="131977"/>
                  </a:lnTo>
                  <a:lnTo>
                    <a:pt x="88886" y="122675"/>
                  </a:lnTo>
                  <a:lnTo>
                    <a:pt x="92872" y="112979"/>
                  </a:lnTo>
                  <a:lnTo>
                    <a:pt x="96720" y="103058"/>
                  </a:lnTo>
                  <a:lnTo>
                    <a:pt x="100950" y="94584"/>
                  </a:lnTo>
                  <a:lnTo>
                    <a:pt x="105714" y="90362"/>
                  </a:lnTo>
                  <a:lnTo>
                    <a:pt x="110365" y="91033"/>
                  </a:lnTo>
                  <a:lnTo>
                    <a:pt x="115094" y="95727"/>
                  </a:lnTo>
                  <a:lnTo>
                    <a:pt x="120166" y="103353"/>
                  </a:lnTo>
                  <a:lnTo>
                    <a:pt x="125662" y="112701"/>
                  </a:lnTo>
                  <a:lnTo>
                    <a:pt x="131553" y="122510"/>
                  </a:lnTo>
                  <a:lnTo>
                    <a:pt x="137772" y="132061"/>
                  </a:lnTo>
                  <a:lnTo>
                    <a:pt x="144568" y="140780"/>
                  </a:lnTo>
                  <a:lnTo>
                    <a:pt x="152491" y="148042"/>
                  </a:lnTo>
                  <a:lnTo>
                    <a:pt x="161729" y="153669"/>
                  </a:lnTo>
                  <a:lnTo>
                    <a:pt x="171567" y="157832"/>
                  </a:lnTo>
                  <a:lnTo>
                    <a:pt x="181527" y="161260"/>
                  </a:lnTo>
                  <a:lnTo>
                    <a:pt x="192486" y="164255"/>
                  </a:lnTo>
                  <a:lnTo>
                    <a:pt x="206166" y="1673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522232" y="1723449"/>
              <a:ext cx="49930" cy="431669"/>
            </a:xfrm>
            <a:custGeom>
              <a:avLst/>
              <a:gdLst/>
              <a:ahLst/>
              <a:cxnLst/>
              <a:rect l="0" t="0" r="0" b="0"/>
              <a:pathLst>
                <a:path w="49930" h="431669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7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2" y="67803"/>
                  </a:lnTo>
                  <a:lnTo>
                    <a:pt x="1890" y="80532"/>
                  </a:lnTo>
                  <a:lnTo>
                    <a:pt x="3254" y="94272"/>
                  </a:lnTo>
                  <a:lnTo>
                    <a:pt x="4468" y="109463"/>
                  </a:lnTo>
                  <a:lnTo>
                    <a:pt x="5602" y="125596"/>
                  </a:lnTo>
                  <a:lnTo>
                    <a:pt x="6971" y="141518"/>
                  </a:lnTo>
                  <a:lnTo>
                    <a:pt x="8738" y="156581"/>
                  </a:lnTo>
                  <a:lnTo>
                    <a:pt x="10756" y="171289"/>
                  </a:lnTo>
                  <a:lnTo>
                    <a:pt x="12658" y="186977"/>
                  </a:lnTo>
                  <a:lnTo>
                    <a:pt x="14238" y="204343"/>
                  </a:lnTo>
                  <a:lnTo>
                    <a:pt x="15621" y="223280"/>
                  </a:lnTo>
                  <a:lnTo>
                    <a:pt x="17158" y="243228"/>
                  </a:lnTo>
                  <a:lnTo>
                    <a:pt x="19038" y="263720"/>
                  </a:lnTo>
                  <a:lnTo>
                    <a:pt x="21132" y="284160"/>
                  </a:lnTo>
                  <a:lnTo>
                    <a:pt x="23083" y="303789"/>
                  </a:lnTo>
                  <a:lnTo>
                    <a:pt x="24698" y="322272"/>
                  </a:lnTo>
                  <a:lnTo>
                    <a:pt x="26104" y="339476"/>
                  </a:lnTo>
                  <a:lnTo>
                    <a:pt x="27655" y="355278"/>
                  </a:lnTo>
                  <a:lnTo>
                    <a:pt x="29551" y="369755"/>
                  </a:lnTo>
                  <a:lnTo>
                    <a:pt x="31862" y="382873"/>
                  </a:lnTo>
                  <a:lnTo>
                    <a:pt x="34948" y="395786"/>
                  </a:lnTo>
                  <a:lnTo>
                    <a:pt x="40200" y="410751"/>
                  </a:lnTo>
                  <a:lnTo>
                    <a:pt x="49929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361591" y="1870848"/>
              <a:ext cx="315856" cy="31586"/>
            </a:xfrm>
            <a:custGeom>
              <a:avLst/>
              <a:gdLst/>
              <a:ahLst/>
              <a:cxnLst/>
              <a:rect l="0" t="0" r="0" b="0"/>
              <a:pathLst>
                <a:path w="315856" h="31586">
                  <a:moveTo>
                    <a:pt x="315855" y="0"/>
                  </a:moveTo>
                  <a:lnTo>
                    <a:pt x="306919" y="2933"/>
                  </a:lnTo>
                  <a:lnTo>
                    <a:pt x="297293" y="5716"/>
                  </a:lnTo>
                  <a:lnTo>
                    <a:pt x="286004" y="8611"/>
                  </a:lnTo>
                  <a:lnTo>
                    <a:pt x="273337" y="11478"/>
                  </a:lnTo>
                  <a:lnTo>
                    <a:pt x="259858" y="13995"/>
                  </a:lnTo>
                  <a:lnTo>
                    <a:pt x="245982" y="16006"/>
                  </a:lnTo>
                  <a:lnTo>
                    <a:pt x="231773" y="17518"/>
                  </a:lnTo>
                  <a:lnTo>
                    <a:pt x="217033" y="18613"/>
                  </a:lnTo>
                  <a:lnTo>
                    <a:pt x="201688" y="19390"/>
                  </a:lnTo>
                  <a:lnTo>
                    <a:pt x="186114" y="20100"/>
                  </a:lnTo>
                  <a:lnTo>
                    <a:pt x="171032" y="21116"/>
                  </a:lnTo>
                  <a:lnTo>
                    <a:pt x="156803" y="22615"/>
                  </a:lnTo>
                  <a:lnTo>
                    <a:pt x="143129" y="24437"/>
                  </a:lnTo>
                  <a:lnTo>
                    <a:pt x="129266" y="26200"/>
                  </a:lnTo>
                  <a:lnTo>
                    <a:pt x="114793" y="27679"/>
                  </a:lnTo>
                  <a:lnTo>
                    <a:pt x="99783" y="28824"/>
                  </a:lnTo>
                  <a:lnTo>
                    <a:pt x="84620" y="29666"/>
                  </a:lnTo>
                  <a:lnTo>
                    <a:pt x="69576" y="30267"/>
                  </a:lnTo>
                  <a:lnTo>
                    <a:pt x="55157" y="30688"/>
                  </a:lnTo>
                  <a:lnTo>
                    <a:pt x="40649" y="31025"/>
                  </a:lnTo>
                  <a:lnTo>
                    <a:pt x="23662" y="3130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693895" y="1986661"/>
              <a:ext cx="46723" cy="168457"/>
            </a:xfrm>
            <a:custGeom>
              <a:avLst/>
              <a:gdLst/>
              <a:ahLst/>
              <a:cxnLst/>
              <a:rect l="0" t="0" r="0" b="0"/>
              <a:pathLst>
                <a:path w="46723" h="168457">
                  <a:moveTo>
                    <a:pt x="4608" y="0"/>
                  </a:moveTo>
                  <a:lnTo>
                    <a:pt x="1808" y="11668"/>
                  </a:lnTo>
                  <a:lnTo>
                    <a:pt x="307" y="22157"/>
                  </a:lnTo>
                  <a:lnTo>
                    <a:pt x="0" y="32463"/>
                  </a:lnTo>
                  <a:lnTo>
                    <a:pt x="680" y="42937"/>
                  </a:lnTo>
                  <a:lnTo>
                    <a:pt x="2148" y="53930"/>
                  </a:lnTo>
                  <a:lnTo>
                    <a:pt x="4221" y="65568"/>
                  </a:lnTo>
                  <a:lnTo>
                    <a:pt x="6903" y="77649"/>
                  </a:lnTo>
                  <a:lnTo>
                    <a:pt x="10375" y="89755"/>
                  </a:lnTo>
                  <a:lnTo>
                    <a:pt x="14665" y="101633"/>
                  </a:lnTo>
                  <a:lnTo>
                    <a:pt x="19560" y="113145"/>
                  </a:lnTo>
                  <a:lnTo>
                    <a:pt x="25264" y="125524"/>
                  </a:lnTo>
                  <a:lnTo>
                    <a:pt x="33399" y="142091"/>
                  </a:lnTo>
                  <a:lnTo>
                    <a:pt x="46722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698503" y="187084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792322" y="1931507"/>
              <a:ext cx="327322" cy="211328"/>
            </a:xfrm>
            <a:custGeom>
              <a:avLst/>
              <a:gdLst/>
              <a:ahLst/>
              <a:cxnLst/>
              <a:rect l="0" t="0" r="0" b="0"/>
              <a:pathLst>
                <a:path w="327322" h="211328">
                  <a:moveTo>
                    <a:pt x="95694" y="34097"/>
                  </a:moveTo>
                  <a:lnTo>
                    <a:pt x="84025" y="34231"/>
                  </a:lnTo>
                  <a:lnTo>
                    <a:pt x="73536" y="35512"/>
                  </a:lnTo>
                  <a:lnTo>
                    <a:pt x="63239" y="38105"/>
                  </a:lnTo>
                  <a:lnTo>
                    <a:pt x="53111" y="41824"/>
                  </a:lnTo>
                  <a:lnTo>
                    <a:pt x="43415" y="46457"/>
                  </a:lnTo>
                  <a:lnTo>
                    <a:pt x="34283" y="51799"/>
                  </a:lnTo>
                  <a:lnTo>
                    <a:pt x="25854" y="57992"/>
                  </a:lnTo>
                  <a:lnTo>
                    <a:pt x="18341" y="65503"/>
                  </a:lnTo>
                  <a:lnTo>
                    <a:pt x="11779" y="74476"/>
                  </a:lnTo>
                  <a:lnTo>
                    <a:pt x="6374" y="84602"/>
                  </a:lnTo>
                  <a:lnTo>
                    <a:pt x="2566" y="95315"/>
                  </a:lnTo>
                  <a:lnTo>
                    <a:pt x="454" y="106225"/>
                  </a:lnTo>
                  <a:lnTo>
                    <a:pt x="0" y="117142"/>
                  </a:lnTo>
                  <a:lnTo>
                    <a:pt x="1209" y="127998"/>
                  </a:lnTo>
                  <a:lnTo>
                    <a:pt x="3910" y="138774"/>
                  </a:lnTo>
                  <a:lnTo>
                    <a:pt x="7823" y="149315"/>
                  </a:lnTo>
                  <a:lnTo>
                    <a:pt x="12658" y="159326"/>
                  </a:lnTo>
                  <a:lnTo>
                    <a:pt x="18165" y="168693"/>
                  </a:lnTo>
                  <a:lnTo>
                    <a:pt x="24148" y="177460"/>
                  </a:lnTo>
                  <a:lnTo>
                    <a:pt x="30462" y="185735"/>
                  </a:lnTo>
                  <a:lnTo>
                    <a:pt x="37014" y="193622"/>
                  </a:lnTo>
                  <a:lnTo>
                    <a:pt x="44058" y="200734"/>
                  </a:lnTo>
                  <a:lnTo>
                    <a:pt x="52158" y="206226"/>
                  </a:lnTo>
                  <a:lnTo>
                    <a:pt x="61534" y="209765"/>
                  </a:lnTo>
                  <a:lnTo>
                    <a:pt x="71933" y="211327"/>
                  </a:lnTo>
                  <a:lnTo>
                    <a:pt x="82833" y="210938"/>
                  </a:lnTo>
                  <a:lnTo>
                    <a:pt x="93858" y="208813"/>
                  </a:lnTo>
                  <a:lnTo>
                    <a:pt x="104515" y="204964"/>
                  </a:lnTo>
                  <a:lnTo>
                    <a:pt x="114130" y="199116"/>
                  </a:lnTo>
                  <a:lnTo>
                    <a:pt x="122433" y="191296"/>
                  </a:lnTo>
                  <a:lnTo>
                    <a:pt x="129175" y="181793"/>
                  </a:lnTo>
                  <a:lnTo>
                    <a:pt x="133961" y="170974"/>
                  </a:lnTo>
                  <a:lnTo>
                    <a:pt x="136769" y="159184"/>
                  </a:lnTo>
                  <a:lnTo>
                    <a:pt x="137709" y="146862"/>
                  </a:lnTo>
                  <a:lnTo>
                    <a:pt x="136835" y="134525"/>
                  </a:lnTo>
                  <a:lnTo>
                    <a:pt x="134363" y="122453"/>
                  </a:lnTo>
                  <a:lnTo>
                    <a:pt x="130604" y="110722"/>
                  </a:lnTo>
                  <a:lnTo>
                    <a:pt x="125875" y="99304"/>
                  </a:lnTo>
                  <a:lnTo>
                    <a:pt x="120438" y="88144"/>
                  </a:lnTo>
                  <a:lnTo>
                    <a:pt x="114503" y="77342"/>
                  </a:lnTo>
                  <a:lnTo>
                    <a:pt x="108220" y="67155"/>
                  </a:lnTo>
                  <a:lnTo>
                    <a:pt x="101753" y="57677"/>
                  </a:lnTo>
                  <a:lnTo>
                    <a:pt x="97100" y="49138"/>
                  </a:lnTo>
                  <a:lnTo>
                    <a:pt x="96533" y="42843"/>
                  </a:lnTo>
                  <a:lnTo>
                    <a:pt x="99042" y="40088"/>
                  </a:lnTo>
                  <a:lnTo>
                    <a:pt x="103399" y="40419"/>
                  </a:lnTo>
                  <a:lnTo>
                    <a:pt x="108829" y="42964"/>
                  </a:lnTo>
                  <a:lnTo>
                    <a:pt x="114886" y="47009"/>
                  </a:lnTo>
                  <a:lnTo>
                    <a:pt x="121311" y="52058"/>
                  </a:lnTo>
                  <a:lnTo>
                    <a:pt x="127956" y="57939"/>
                  </a:lnTo>
                  <a:lnTo>
                    <a:pt x="134739" y="64734"/>
                  </a:lnTo>
                  <a:lnTo>
                    <a:pt x="141605" y="72431"/>
                  </a:lnTo>
                  <a:lnTo>
                    <a:pt x="148525" y="81063"/>
                  </a:lnTo>
                  <a:lnTo>
                    <a:pt x="155481" y="90770"/>
                  </a:lnTo>
                  <a:lnTo>
                    <a:pt x="162452" y="101527"/>
                  </a:lnTo>
                  <a:lnTo>
                    <a:pt x="169271" y="113176"/>
                  </a:lnTo>
                  <a:lnTo>
                    <a:pt x="175623" y="125520"/>
                  </a:lnTo>
                  <a:lnTo>
                    <a:pt x="181364" y="138351"/>
                  </a:lnTo>
                  <a:lnTo>
                    <a:pt x="186001" y="150521"/>
                  </a:lnTo>
                  <a:lnTo>
                    <a:pt x="187762" y="159387"/>
                  </a:lnTo>
                  <a:lnTo>
                    <a:pt x="186152" y="163200"/>
                  </a:lnTo>
                  <a:lnTo>
                    <a:pt x="183198" y="162447"/>
                  </a:lnTo>
                  <a:lnTo>
                    <a:pt x="179687" y="158225"/>
                  </a:lnTo>
                  <a:lnTo>
                    <a:pt x="175583" y="151312"/>
                  </a:lnTo>
                  <a:lnTo>
                    <a:pt x="170839" y="142341"/>
                  </a:lnTo>
                  <a:lnTo>
                    <a:pt x="165680" y="132012"/>
                  </a:lnTo>
                  <a:lnTo>
                    <a:pt x="160521" y="121059"/>
                  </a:lnTo>
                  <a:lnTo>
                    <a:pt x="155611" y="109935"/>
                  </a:lnTo>
                  <a:lnTo>
                    <a:pt x="151179" y="98679"/>
                  </a:lnTo>
                  <a:lnTo>
                    <a:pt x="147507" y="87052"/>
                  </a:lnTo>
                  <a:lnTo>
                    <a:pt x="144681" y="74934"/>
                  </a:lnTo>
                  <a:lnTo>
                    <a:pt x="142937" y="62506"/>
                  </a:lnTo>
                  <a:lnTo>
                    <a:pt x="142740" y="50156"/>
                  </a:lnTo>
                  <a:lnTo>
                    <a:pt x="144210" y="38117"/>
                  </a:lnTo>
                  <a:lnTo>
                    <a:pt x="147484" y="26931"/>
                  </a:lnTo>
                  <a:lnTo>
                    <a:pt x="152882" y="17483"/>
                  </a:lnTo>
                  <a:lnTo>
                    <a:pt x="160361" y="10103"/>
                  </a:lnTo>
                  <a:lnTo>
                    <a:pt x="169450" y="4793"/>
                  </a:lnTo>
                  <a:lnTo>
                    <a:pt x="179452" y="1506"/>
                  </a:lnTo>
                  <a:lnTo>
                    <a:pt x="189872" y="0"/>
                  </a:lnTo>
                  <a:lnTo>
                    <a:pt x="200289" y="87"/>
                  </a:lnTo>
                  <a:lnTo>
                    <a:pt x="210276" y="1724"/>
                  </a:lnTo>
                  <a:lnTo>
                    <a:pt x="219655" y="4750"/>
                  </a:lnTo>
                  <a:lnTo>
                    <a:pt x="228443" y="9065"/>
                  </a:lnTo>
                  <a:lnTo>
                    <a:pt x="236740" y="14710"/>
                  </a:lnTo>
                  <a:lnTo>
                    <a:pt x="244659" y="21582"/>
                  </a:lnTo>
                  <a:lnTo>
                    <a:pt x="252302" y="29467"/>
                  </a:lnTo>
                  <a:lnTo>
                    <a:pt x="259750" y="38130"/>
                  </a:lnTo>
                  <a:lnTo>
                    <a:pt x="267055" y="47364"/>
                  </a:lnTo>
                  <a:lnTo>
                    <a:pt x="274099" y="57004"/>
                  </a:lnTo>
                  <a:lnTo>
                    <a:pt x="280603" y="66928"/>
                  </a:lnTo>
                  <a:lnTo>
                    <a:pt x="286457" y="77047"/>
                  </a:lnTo>
                  <a:lnTo>
                    <a:pt x="291710" y="87300"/>
                  </a:lnTo>
                  <a:lnTo>
                    <a:pt x="296473" y="97643"/>
                  </a:lnTo>
                  <a:lnTo>
                    <a:pt x="300858" y="108052"/>
                  </a:lnTo>
                  <a:lnTo>
                    <a:pt x="304803" y="118670"/>
                  </a:lnTo>
                  <a:lnTo>
                    <a:pt x="308082" y="129791"/>
                  </a:lnTo>
                  <a:lnTo>
                    <a:pt x="310626" y="141518"/>
                  </a:lnTo>
                  <a:lnTo>
                    <a:pt x="312708" y="153201"/>
                  </a:lnTo>
                  <a:lnTo>
                    <a:pt x="315157" y="164682"/>
                  </a:lnTo>
                  <a:lnTo>
                    <a:pt x="319308" y="176974"/>
                  </a:lnTo>
                  <a:lnTo>
                    <a:pt x="327321" y="192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159139" y="1944125"/>
              <a:ext cx="173975" cy="225702"/>
            </a:xfrm>
            <a:custGeom>
              <a:avLst/>
              <a:gdLst/>
              <a:ahLst/>
              <a:cxnLst/>
              <a:rect l="0" t="0" r="0" b="0"/>
              <a:pathLst>
                <a:path w="173975" h="225702">
                  <a:moveTo>
                    <a:pt x="150017" y="21479"/>
                  </a:moveTo>
                  <a:lnTo>
                    <a:pt x="141148" y="18478"/>
                  </a:lnTo>
                  <a:lnTo>
                    <a:pt x="132161" y="15056"/>
                  </a:lnTo>
                  <a:lnTo>
                    <a:pt x="122171" y="10873"/>
                  </a:lnTo>
                  <a:lnTo>
                    <a:pt x="111362" y="6492"/>
                  </a:lnTo>
                  <a:lnTo>
                    <a:pt x="100199" y="2955"/>
                  </a:lnTo>
                  <a:lnTo>
                    <a:pt x="88994" y="785"/>
                  </a:lnTo>
                  <a:lnTo>
                    <a:pt x="77883" y="0"/>
                  </a:lnTo>
                  <a:lnTo>
                    <a:pt x="66898" y="391"/>
                  </a:lnTo>
                  <a:lnTo>
                    <a:pt x="56037" y="1699"/>
                  </a:lnTo>
                  <a:lnTo>
                    <a:pt x="45440" y="3848"/>
                  </a:lnTo>
                  <a:lnTo>
                    <a:pt x="35391" y="6953"/>
                  </a:lnTo>
                  <a:lnTo>
                    <a:pt x="26007" y="11008"/>
                  </a:lnTo>
                  <a:lnTo>
                    <a:pt x="17571" y="16203"/>
                  </a:lnTo>
                  <a:lnTo>
                    <a:pt x="10581" y="22978"/>
                  </a:lnTo>
                  <a:lnTo>
                    <a:pt x="5189" y="31421"/>
                  </a:lnTo>
                  <a:lnTo>
                    <a:pt x="1551" y="41006"/>
                  </a:lnTo>
                  <a:lnTo>
                    <a:pt x="0" y="50818"/>
                  </a:lnTo>
                  <a:lnTo>
                    <a:pt x="517" y="60296"/>
                  </a:lnTo>
                  <a:lnTo>
                    <a:pt x="2964" y="69098"/>
                  </a:lnTo>
                  <a:lnTo>
                    <a:pt x="7265" y="76929"/>
                  </a:lnTo>
                  <a:lnTo>
                    <a:pt x="13197" y="83738"/>
                  </a:lnTo>
                  <a:lnTo>
                    <a:pt x="20601" y="89326"/>
                  </a:lnTo>
                  <a:lnTo>
                    <a:pt x="29464" y="93264"/>
                  </a:lnTo>
                  <a:lnTo>
                    <a:pt x="39642" y="95481"/>
                  </a:lnTo>
                  <a:lnTo>
                    <a:pt x="50729" y="96515"/>
                  </a:lnTo>
                  <a:lnTo>
                    <a:pt x="62163" y="97295"/>
                  </a:lnTo>
                  <a:lnTo>
                    <a:pt x="73592" y="98387"/>
                  </a:lnTo>
                  <a:lnTo>
                    <a:pt x="84874" y="100144"/>
                  </a:lnTo>
                  <a:lnTo>
                    <a:pt x="95983" y="102860"/>
                  </a:lnTo>
                  <a:lnTo>
                    <a:pt x="106938" y="106579"/>
                  </a:lnTo>
                  <a:lnTo>
                    <a:pt x="117769" y="111010"/>
                  </a:lnTo>
                  <a:lnTo>
                    <a:pt x="128509" y="115660"/>
                  </a:lnTo>
                  <a:lnTo>
                    <a:pt x="139169" y="120239"/>
                  </a:lnTo>
                  <a:lnTo>
                    <a:pt x="149280" y="125124"/>
                  </a:lnTo>
                  <a:lnTo>
                    <a:pt x="157930" y="131227"/>
                  </a:lnTo>
                  <a:lnTo>
                    <a:pt x="164740" y="138962"/>
                  </a:lnTo>
                  <a:lnTo>
                    <a:pt x="169650" y="148108"/>
                  </a:lnTo>
                  <a:lnTo>
                    <a:pt x="172661" y="158090"/>
                  </a:lnTo>
                  <a:lnTo>
                    <a:pt x="173974" y="168468"/>
                  </a:lnTo>
                  <a:lnTo>
                    <a:pt x="173584" y="178842"/>
                  </a:lnTo>
                  <a:lnTo>
                    <a:pt x="171212" y="188794"/>
                  </a:lnTo>
                  <a:lnTo>
                    <a:pt x="166870" y="198136"/>
                  </a:lnTo>
                  <a:lnTo>
                    <a:pt x="160516" y="206559"/>
                  </a:lnTo>
                  <a:lnTo>
                    <a:pt x="151901" y="213546"/>
                  </a:lnTo>
                  <a:lnTo>
                    <a:pt x="141107" y="218944"/>
                  </a:lnTo>
                  <a:lnTo>
                    <a:pt x="128638" y="222757"/>
                  </a:lnTo>
                  <a:lnTo>
                    <a:pt x="115215" y="224959"/>
                  </a:lnTo>
                  <a:lnTo>
                    <a:pt x="101344" y="225701"/>
                  </a:lnTo>
                  <a:lnTo>
                    <a:pt x="87457" y="225253"/>
                  </a:lnTo>
                  <a:lnTo>
                    <a:pt x="73987" y="223898"/>
                  </a:lnTo>
                  <a:lnTo>
                    <a:pt x="61125" y="221885"/>
                  </a:lnTo>
                  <a:lnTo>
                    <a:pt x="49115" y="219561"/>
                  </a:lnTo>
                  <a:lnTo>
                    <a:pt x="37076" y="217144"/>
                  </a:lnTo>
                  <a:lnTo>
                    <a:pt x="22834" y="214428"/>
                  </a:lnTo>
                  <a:lnTo>
                    <a:pt x="2618" y="2109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446027" y="216564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137163" y="2970412"/>
            <a:ext cx="6691490" cy="844984"/>
            <a:chOff x="137163" y="2970412"/>
            <a:chExt cx="6691490" cy="844984"/>
          </a:xfrm>
        </p:grpSpPr>
        <p:sp>
          <p:nvSpPr>
            <p:cNvPr id="85" name="Freeform 84"/>
            <p:cNvSpPr/>
            <p:nvPr/>
          </p:nvSpPr>
          <p:spPr>
            <a:xfrm>
              <a:off x="286356" y="3159380"/>
              <a:ext cx="215648" cy="326391"/>
            </a:xfrm>
            <a:custGeom>
              <a:avLst/>
              <a:gdLst/>
              <a:ahLst/>
              <a:cxnLst/>
              <a:rect l="0" t="0" r="0" b="0"/>
              <a:pathLst>
                <a:path w="215648" h="326391">
                  <a:moveTo>
                    <a:pt x="35684" y="3249"/>
                  </a:moveTo>
                  <a:lnTo>
                    <a:pt x="38417" y="12050"/>
                  </a:lnTo>
                  <a:lnTo>
                    <a:pt x="39278" y="20397"/>
                  </a:lnTo>
                  <a:lnTo>
                    <a:pt x="38293" y="29096"/>
                  </a:lnTo>
                  <a:lnTo>
                    <a:pt x="35927" y="38216"/>
                  </a:lnTo>
                  <a:lnTo>
                    <a:pt x="32791" y="47711"/>
                  </a:lnTo>
                  <a:lnTo>
                    <a:pt x="29304" y="57480"/>
                  </a:lnTo>
                  <a:lnTo>
                    <a:pt x="25500" y="66623"/>
                  </a:lnTo>
                  <a:lnTo>
                    <a:pt x="20373" y="73271"/>
                  </a:lnTo>
                  <a:lnTo>
                    <a:pt x="13921" y="76110"/>
                  </a:lnTo>
                  <a:lnTo>
                    <a:pt x="8174" y="74888"/>
                  </a:lnTo>
                  <a:lnTo>
                    <a:pt x="3776" y="70169"/>
                  </a:lnTo>
                  <a:lnTo>
                    <a:pt x="938" y="63058"/>
                  </a:lnTo>
                  <a:lnTo>
                    <a:pt x="0" y="54887"/>
                  </a:lnTo>
                  <a:lnTo>
                    <a:pt x="964" y="46493"/>
                  </a:lnTo>
                  <a:lnTo>
                    <a:pt x="3560" y="38242"/>
                  </a:lnTo>
                  <a:lnTo>
                    <a:pt x="7438" y="30243"/>
                  </a:lnTo>
                  <a:lnTo>
                    <a:pt x="12277" y="22501"/>
                  </a:lnTo>
                  <a:lnTo>
                    <a:pt x="18134" y="15300"/>
                  </a:lnTo>
                  <a:lnTo>
                    <a:pt x="25421" y="9207"/>
                  </a:lnTo>
                  <a:lnTo>
                    <a:pt x="34241" y="4447"/>
                  </a:lnTo>
                  <a:lnTo>
                    <a:pt x="44095" y="1249"/>
                  </a:lnTo>
                  <a:lnTo>
                    <a:pt x="54094" y="0"/>
                  </a:lnTo>
                  <a:lnTo>
                    <a:pt x="63706" y="724"/>
                  </a:lnTo>
                  <a:lnTo>
                    <a:pt x="72769" y="3311"/>
                  </a:lnTo>
                  <a:lnTo>
                    <a:pt x="81309" y="7705"/>
                  </a:lnTo>
                  <a:lnTo>
                    <a:pt x="89411" y="13700"/>
                  </a:lnTo>
                  <a:lnTo>
                    <a:pt x="96852" y="21146"/>
                  </a:lnTo>
                  <a:lnTo>
                    <a:pt x="103105" y="30038"/>
                  </a:lnTo>
                  <a:lnTo>
                    <a:pt x="107976" y="40235"/>
                  </a:lnTo>
                  <a:lnTo>
                    <a:pt x="111418" y="51335"/>
                  </a:lnTo>
                  <a:lnTo>
                    <a:pt x="113363" y="62777"/>
                  </a:lnTo>
                  <a:lnTo>
                    <a:pt x="113929" y="74211"/>
                  </a:lnTo>
                  <a:lnTo>
                    <a:pt x="113361" y="85498"/>
                  </a:lnTo>
                  <a:lnTo>
                    <a:pt x="111925" y="96610"/>
                  </a:lnTo>
                  <a:lnTo>
                    <a:pt x="109849" y="107561"/>
                  </a:lnTo>
                  <a:lnTo>
                    <a:pt x="107153" y="118221"/>
                  </a:lnTo>
                  <a:lnTo>
                    <a:pt x="103667" y="128313"/>
                  </a:lnTo>
                  <a:lnTo>
                    <a:pt x="99353" y="137730"/>
                  </a:lnTo>
                  <a:lnTo>
                    <a:pt x="94151" y="146360"/>
                  </a:lnTo>
                  <a:lnTo>
                    <a:pt x="87903" y="154011"/>
                  </a:lnTo>
                  <a:lnTo>
                    <a:pt x="80672" y="160623"/>
                  </a:lnTo>
                  <a:lnTo>
                    <a:pt x="74401" y="164508"/>
                  </a:lnTo>
                  <a:lnTo>
                    <a:pt x="72001" y="164101"/>
                  </a:lnTo>
                  <a:lnTo>
                    <a:pt x="73672" y="161055"/>
                  </a:lnTo>
                  <a:lnTo>
                    <a:pt x="78540" y="156867"/>
                  </a:lnTo>
                  <a:lnTo>
                    <a:pt x="85910" y="152743"/>
                  </a:lnTo>
                  <a:lnTo>
                    <a:pt x="95198" y="149282"/>
                  </a:lnTo>
                  <a:lnTo>
                    <a:pt x="105577" y="146943"/>
                  </a:lnTo>
                  <a:lnTo>
                    <a:pt x="116034" y="146265"/>
                  </a:lnTo>
                  <a:lnTo>
                    <a:pt x="126009" y="147363"/>
                  </a:lnTo>
                  <a:lnTo>
                    <a:pt x="135510" y="150030"/>
                  </a:lnTo>
                  <a:lnTo>
                    <a:pt x="144888" y="153944"/>
                  </a:lnTo>
                  <a:lnTo>
                    <a:pt x="154381" y="158792"/>
                  </a:lnTo>
                  <a:lnTo>
                    <a:pt x="163912" y="164314"/>
                  </a:lnTo>
                  <a:lnTo>
                    <a:pt x="173173" y="170311"/>
                  </a:lnTo>
                  <a:lnTo>
                    <a:pt x="181996" y="176645"/>
                  </a:lnTo>
                  <a:lnTo>
                    <a:pt x="190211" y="183542"/>
                  </a:lnTo>
                  <a:lnTo>
                    <a:pt x="197575" y="191542"/>
                  </a:lnTo>
                  <a:lnTo>
                    <a:pt x="204035" y="200852"/>
                  </a:lnTo>
                  <a:lnTo>
                    <a:pt x="209372" y="211208"/>
                  </a:lnTo>
                  <a:lnTo>
                    <a:pt x="213134" y="222076"/>
                  </a:lnTo>
                  <a:lnTo>
                    <a:pt x="215215" y="233090"/>
                  </a:lnTo>
                  <a:lnTo>
                    <a:pt x="215647" y="244078"/>
                  </a:lnTo>
                  <a:lnTo>
                    <a:pt x="214424" y="254982"/>
                  </a:lnTo>
                  <a:lnTo>
                    <a:pt x="211714" y="265789"/>
                  </a:lnTo>
                  <a:lnTo>
                    <a:pt x="207795" y="276351"/>
                  </a:lnTo>
                  <a:lnTo>
                    <a:pt x="202956" y="286377"/>
                  </a:lnTo>
                  <a:lnTo>
                    <a:pt x="197433" y="295744"/>
                  </a:lnTo>
                  <a:lnTo>
                    <a:pt x="190930" y="304171"/>
                  </a:lnTo>
                  <a:lnTo>
                    <a:pt x="182669" y="311153"/>
                  </a:lnTo>
                  <a:lnTo>
                    <a:pt x="172370" y="316552"/>
                  </a:lnTo>
                  <a:lnTo>
                    <a:pt x="160368" y="320533"/>
                  </a:lnTo>
                  <a:lnTo>
                    <a:pt x="147323" y="323378"/>
                  </a:lnTo>
                  <a:lnTo>
                    <a:pt x="133743" y="325361"/>
                  </a:lnTo>
                  <a:lnTo>
                    <a:pt x="120236" y="326390"/>
                  </a:lnTo>
                  <a:lnTo>
                    <a:pt x="107562" y="326033"/>
                  </a:lnTo>
                  <a:lnTo>
                    <a:pt x="96055" y="324174"/>
                  </a:lnTo>
                  <a:lnTo>
                    <a:pt x="85979" y="321283"/>
                  </a:lnTo>
                  <a:lnTo>
                    <a:pt x="76723" y="317967"/>
                  </a:lnTo>
                  <a:lnTo>
                    <a:pt x="67478" y="313934"/>
                  </a:lnTo>
                  <a:lnTo>
                    <a:pt x="56741" y="3085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37163" y="3102491"/>
              <a:ext cx="498904" cy="473389"/>
            </a:xfrm>
            <a:custGeom>
              <a:avLst/>
              <a:gdLst/>
              <a:ahLst/>
              <a:cxnLst/>
              <a:rect l="0" t="0" r="0" b="0"/>
              <a:pathLst>
                <a:path w="498904" h="473389">
                  <a:moveTo>
                    <a:pt x="374390" y="28552"/>
                  </a:moveTo>
                  <a:lnTo>
                    <a:pt x="365522" y="22819"/>
                  </a:lnTo>
                  <a:lnTo>
                    <a:pt x="356535" y="18534"/>
                  </a:lnTo>
                  <a:lnTo>
                    <a:pt x="346539" y="15324"/>
                  </a:lnTo>
                  <a:lnTo>
                    <a:pt x="335559" y="12790"/>
                  </a:lnTo>
                  <a:lnTo>
                    <a:pt x="323747" y="10444"/>
                  </a:lnTo>
                  <a:lnTo>
                    <a:pt x="311289" y="8001"/>
                  </a:lnTo>
                  <a:lnTo>
                    <a:pt x="298351" y="5519"/>
                  </a:lnTo>
                  <a:lnTo>
                    <a:pt x="285070" y="3303"/>
                  </a:lnTo>
                  <a:lnTo>
                    <a:pt x="271548" y="1518"/>
                  </a:lnTo>
                  <a:lnTo>
                    <a:pt x="257860" y="336"/>
                  </a:lnTo>
                  <a:lnTo>
                    <a:pt x="244058" y="0"/>
                  </a:lnTo>
                  <a:lnTo>
                    <a:pt x="230179" y="561"/>
                  </a:lnTo>
                  <a:lnTo>
                    <a:pt x="216247" y="2075"/>
                  </a:lnTo>
                  <a:lnTo>
                    <a:pt x="202281" y="4687"/>
                  </a:lnTo>
                  <a:lnTo>
                    <a:pt x="188291" y="8370"/>
                  </a:lnTo>
                  <a:lnTo>
                    <a:pt x="174284" y="12960"/>
                  </a:lnTo>
                  <a:lnTo>
                    <a:pt x="160268" y="18258"/>
                  </a:lnTo>
                  <a:lnTo>
                    <a:pt x="146248" y="24087"/>
                  </a:lnTo>
                  <a:lnTo>
                    <a:pt x="132393" y="30628"/>
                  </a:lnTo>
                  <a:lnTo>
                    <a:pt x="119010" y="38382"/>
                  </a:lnTo>
                  <a:lnTo>
                    <a:pt x="106229" y="47522"/>
                  </a:lnTo>
                  <a:lnTo>
                    <a:pt x="94019" y="57763"/>
                  </a:lnTo>
                  <a:lnTo>
                    <a:pt x="82280" y="68554"/>
                  </a:lnTo>
                  <a:lnTo>
                    <a:pt x="70904" y="79520"/>
                  </a:lnTo>
                  <a:lnTo>
                    <a:pt x="59958" y="90646"/>
                  </a:lnTo>
                  <a:lnTo>
                    <a:pt x="49673" y="102173"/>
                  </a:lnTo>
                  <a:lnTo>
                    <a:pt x="40127" y="114223"/>
                  </a:lnTo>
                  <a:lnTo>
                    <a:pt x="31411" y="126773"/>
                  </a:lnTo>
                  <a:lnTo>
                    <a:pt x="23702" y="139737"/>
                  </a:lnTo>
                  <a:lnTo>
                    <a:pt x="17003" y="153018"/>
                  </a:lnTo>
                  <a:lnTo>
                    <a:pt x="11335" y="166531"/>
                  </a:lnTo>
                  <a:lnTo>
                    <a:pt x="6818" y="180209"/>
                  </a:lnTo>
                  <a:lnTo>
                    <a:pt x="3412" y="194002"/>
                  </a:lnTo>
                  <a:lnTo>
                    <a:pt x="1107" y="207875"/>
                  </a:lnTo>
                  <a:lnTo>
                    <a:pt x="0" y="221801"/>
                  </a:lnTo>
                  <a:lnTo>
                    <a:pt x="33" y="235764"/>
                  </a:lnTo>
                  <a:lnTo>
                    <a:pt x="1019" y="249752"/>
                  </a:lnTo>
                  <a:lnTo>
                    <a:pt x="2744" y="263757"/>
                  </a:lnTo>
                  <a:lnTo>
                    <a:pt x="5013" y="277767"/>
                  </a:lnTo>
                  <a:lnTo>
                    <a:pt x="7670" y="291617"/>
                  </a:lnTo>
                  <a:lnTo>
                    <a:pt x="10599" y="304997"/>
                  </a:lnTo>
                  <a:lnTo>
                    <a:pt x="13720" y="317775"/>
                  </a:lnTo>
                  <a:lnTo>
                    <a:pt x="17137" y="329983"/>
                  </a:lnTo>
                  <a:lnTo>
                    <a:pt x="21117" y="341722"/>
                  </a:lnTo>
                  <a:lnTo>
                    <a:pt x="25765" y="353101"/>
                  </a:lnTo>
                  <a:lnTo>
                    <a:pt x="31192" y="364219"/>
                  </a:lnTo>
                  <a:lnTo>
                    <a:pt x="37593" y="375152"/>
                  </a:lnTo>
                  <a:lnTo>
                    <a:pt x="44976" y="385951"/>
                  </a:lnTo>
                  <a:lnTo>
                    <a:pt x="53206" y="396493"/>
                  </a:lnTo>
                  <a:lnTo>
                    <a:pt x="62100" y="406498"/>
                  </a:lnTo>
                  <a:lnTo>
                    <a:pt x="71489" y="415853"/>
                  </a:lnTo>
                  <a:lnTo>
                    <a:pt x="81233" y="424439"/>
                  </a:lnTo>
                  <a:lnTo>
                    <a:pt x="91226" y="432061"/>
                  </a:lnTo>
                  <a:lnTo>
                    <a:pt x="101397" y="438706"/>
                  </a:lnTo>
                  <a:lnTo>
                    <a:pt x="111853" y="444507"/>
                  </a:lnTo>
                  <a:lnTo>
                    <a:pt x="122865" y="449646"/>
                  </a:lnTo>
                  <a:lnTo>
                    <a:pt x="134537" y="454291"/>
                  </a:lnTo>
                  <a:lnTo>
                    <a:pt x="146816" y="458583"/>
                  </a:lnTo>
                  <a:lnTo>
                    <a:pt x="159592" y="462627"/>
                  </a:lnTo>
                  <a:lnTo>
                    <a:pt x="172748" y="466489"/>
                  </a:lnTo>
                  <a:lnTo>
                    <a:pt x="186345" y="469897"/>
                  </a:lnTo>
                  <a:lnTo>
                    <a:pt x="200612" y="472274"/>
                  </a:lnTo>
                  <a:lnTo>
                    <a:pt x="215613" y="473388"/>
                  </a:lnTo>
                  <a:lnTo>
                    <a:pt x="231111" y="473320"/>
                  </a:lnTo>
                  <a:lnTo>
                    <a:pt x="246668" y="472286"/>
                  </a:lnTo>
                  <a:lnTo>
                    <a:pt x="262017" y="470516"/>
                  </a:lnTo>
                  <a:lnTo>
                    <a:pt x="276916" y="468211"/>
                  </a:lnTo>
                  <a:lnTo>
                    <a:pt x="291075" y="465526"/>
                  </a:lnTo>
                  <a:lnTo>
                    <a:pt x="304407" y="462573"/>
                  </a:lnTo>
                  <a:lnTo>
                    <a:pt x="316834" y="459270"/>
                  </a:lnTo>
                  <a:lnTo>
                    <a:pt x="328195" y="455367"/>
                  </a:lnTo>
                  <a:lnTo>
                    <a:pt x="338507" y="450776"/>
                  </a:lnTo>
                  <a:lnTo>
                    <a:pt x="347926" y="445556"/>
                  </a:lnTo>
                  <a:lnTo>
                    <a:pt x="356647" y="439826"/>
                  </a:lnTo>
                  <a:lnTo>
                    <a:pt x="364851" y="433713"/>
                  </a:lnTo>
                  <a:lnTo>
                    <a:pt x="372686" y="427319"/>
                  </a:lnTo>
                  <a:lnTo>
                    <a:pt x="380261" y="420728"/>
                  </a:lnTo>
                  <a:lnTo>
                    <a:pt x="387661" y="413995"/>
                  </a:lnTo>
                  <a:lnTo>
                    <a:pt x="395107" y="407000"/>
                  </a:lnTo>
                  <a:lnTo>
                    <a:pt x="402945" y="399465"/>
                  </a:lnTo>
                  <a:lnTo>
                    <a:pt x="411328" y="391282"/>
                  </a:lnTo>
                  <a:lnTo>
                    <a:pt x="420076" y="382497"/>
                  </a:lnTo>
                  <a:lnTo>
                    <a:pt x="428795" y="373221"/>
                  </a:lnTo>
                  <a:lnTo>
                    <a:pt x="437251" y="363567"/>
                  </a:lnTo>
                  <a:lnTo>
                    <a:pt x="445386" y="353475"/>
                  </a:lnTo>
                  <a:lnTo>
                    <a:pt x="453228" y="342715"/>
                  </a:lnTo>
                  <a:lnTo>
                    <a:pt x="460831" y="331217"/>
                  </a:lnTo>
                  <a:lnTo>
                    <a:pt x="468089" y="319055"/>
                  </a:lnTo>
                  <a:lnTo>
                    <a:pt x="474743" y="306359"/>
                  </a:lnTo>
                  <a:lnTo>
                    <a:pt x="480699" y="293261"/>
                  </a:lnTo>
                  <a:lnTo>
                    <a:pt x="485851" y="279872"/>
                  </a:lnTo>
                  <a:lnTo>
                    <a:pt x="490014" y="266278"/>
                  </a:lnTo>
                  <a:lnTo>
                    <a:pt x="493184" y="252541"/>
                  </a:lnTo>
                  <a:lnTo>
                    <a:pt x="495499" y="238707"/>
                  </a:lnTo>
                  <a:lnTo>
                    <a:pt x="497144" y="224806"/>
                  </a:lnTo>
                  <a:lnTo>
                    <a:pt x="498287" y="210864"/>
                  </a:lnTo>
                  <a:lnTo>
                    <a:pt x="498903" y="197061"/>
                  </a:lnTo>
                  <a:lnTo>
                    <a:pt x="498793" y="183713"/>
                  </a:lnTo>
                  <a:lnTo>
                    <a:pt x="497905" y="170951"/>
                  </a:lnTo>
                  <a:lnTo>
                    <a:pt x="496326" y="158584"/>
                  </a:lnTo>
                  <a:lnTo>
                    <a:pt x="494195" y="146207"/>
                  </a:lnTo>
                  <a:lnTo>
                    <a:pt x="491646" y="133589"/>
                  </a:lnTo>
                  <a:lnTo>
                    <a:pt x="488629" y="120995"/>
                  </a:lnTo>
                  <a:lnTo>
                    <a:pt x="484926" y="109065"/>
                  </a:lnTo>
                  <a:lnTo>
                    <a:pt x="480472" y="98114"/>
                  </a:lnTo>
                  <a:lnTo>
                    <a:pt x="475346" y="88134"/>
                  </a:lnTo>
                  <a:lnTo>
                    <a:pt x="469680" y="78969"/>
                  </a:lnTo>
                  <a:lnTo>
                    <a:pt x="463604" y="70435"/>
                  </a:lnTo>
                  <a:lnTo>
                    <a:pt x="457067" y="62364"/>
                  </a:lnTo>
                  <a:lnTo>
                    <a:pt x="449846" y="54623"/>
                  </a:lnTo>
                  <a:lnTo>
                    <a:pt x="441878" y="47117"/>
                  </a:lnTo>
                  <a:lnTo>
                    <a:pt x="433238" y="39938"/>
                  </a:lnTo>
                  <a:lnTo>
                    <a:pt x="424061" y="33343"/>
                  </a:lnTo>
                  <a:lnTo>
                    <a:pt x="414474" y="27431"/>
                  </a:lnTo>
                  <a:lnTo>
                    <a:pt x="404426" y="22309"/>
                  </a:lnTo>
                  <a:lnTo>
                    <a:pt x="393696" y="18167"/>
                  </a:lnTo>
                  <a:lnTo>
                    <a:pt x="382217" y="15017"/>
                  </a:lnTo>
                  <a:lnTo>
                    <a:pt x="370068" y="12884"/>
                  </a:lnTo>
                  <a:lnTo>
                    <a:pt x="357381" y="11894"/>
                  </a:lnTo>
                  <a:lnTo>
                    <a:pt x="344303" y="12001"/>
                  </a:lnTo>
                  <a:lnTo>
                    <a:pt x="331360" y="12874"/>
                  </a:lnTo>
                  <a:lnTo>
                    <a:pt x="318077" y="14078"/>
                  </a:lnTo>
                  <a:lnTo>
                    <a:pt x="302172" y="15716"/>
                  </a:lnTo>
                  <a:lnTo>
                    <a:pt x="279633" y="180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97709" y="3194214"/>
              <a:ext cx="27283" cy="357970"/>
            </a:xfrm>
            <a:custGeom>
              <a:avLst/>
              <a:gdLst/>
              <a:ahLst/>
              <a:cxnLst/>
              <a:rect l="0" t="0" r="0" b="0"/>
              <a:pathLst>
                <a:path w="27283" h="357970">
                  <a:moveTo>
                    <a:pt x="13927" y="0"/>
                  </a:moveTo>
                  <a:lnTo>
                    <a:pt x="10993" y="11735"/>
                  </a:lnTo>
                  <a:lnTo>
                    <a:pt x="8211" y="22864"/>
                  </a:lnTo>
                  <a:lnTo>
                    <a:pt x="5320" y="34467"/>
                  </a:lnTo>
                  <a:lnTo>
                    <a:pt x="2626" y="46801"/>
                  </a:lnTo>
                  <a:lnTo>
                    <a:pt x="757" y="60109"/>
                  </a:lnTo>
                  <a:lnTo>
                    <a:pt x="0" y="74419"/>
                  </a:lnTo>
                  <a:lnTo>
                    <a:pt x="313" y="89596"/>
                  </a:lnTo>
                  <a:lnTo>
                    <a:pt x="1515" y="105458"/>
                  </a:lnTo>
                  <a:lnTo>
                    <a:pt x="3393" y="121833"/>
                  </a:lnTo>
                  <a:lnTo>
                    <a:pt x="5602" y="138743"/>
                  </a:lnTo>
                  <a:lnTo>
                    <a:pt x="7690" y="156386"/>
                  </a:lnTo>
                  <a:lnTo>
                    <a:pt x="9425" y="174803"/>
                  </a:lnTo>
                  <a:lnTo>
                    <a:pt x="10926" y="193578"/>
                  </a:lnTo>
                  <a:lnTo>
                    <a:pt x="12548" y="211954"/>
                  </a:lnTo>
                  <a:lnTo>
                    <a:pt x="14494" y="229538"/>
                  </a:lnTo>
                  <a:lnTo>
                    <a:pt x="16802" y="246276"/>
                  </a:lnTo>
                  <a:lnTo>
                    <a:pt x="19431" y="262284"/>
                  </a:lnTo>
                  <a:lnTo>
                    <a:pt x="22305" y="277710"/>
                  </a:lnTo>
                  <a:lnTo>
                    <a:pt x="25015" y="292484"/>
                  </a:lnTo>
                  <a:lnTo>
                    <a:pt x="26989" y="307963"/>
                  </a:lnTo>
                  <a:lnTo>
                    <a:pt x="27282" y="327746"/>
                  </a:lnTo>
                  <a:lnTo>
                    <a:pt x="2445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74765" y="3094329"/>
              <a:ext cx="313825" cy="278871"/>
            </a:xfrm>
            <a:custGeom>
              <a:avLst/>
              <a:gdLst/>
              <a:ahLst/>
              <a:cxnLst/>
              <a:rect l="0" t="0" r="0" b="0"/>
              <a:pathLst>
                <a:path w="313825" h="278871">
                  <a:moveTo>
                    <a:pt x="0" y="163056"/>
                  </a:moveTo>
                  <a:lnTo>
                    <a:pt x="3001" y="151455"/>
                  </a:lnTo>
                  <a:lnTo>
                    <a:pt x="6424" y="141606"/>
                  </a:lnTo>
                  <a:lnTo>
                    <a:pt x="10620" y="132601"/>
                  </a:lnTo>
                  <a:lnTo>
                    <a:pt x="15520" y="124160"/>
                  </a:lnTo>
                  <a:lnTo>
                    <a:pt x="21001" y="116132"/>
                  </a:lnTo>
                  <a:lnTo>
                    <a:pt x="26932" y="108405"/>
                  </a:lnTo>
                  <a:lnTo>
                    <a:pt x="33193" y="100727"/>
                  </a:lnTo>
                  <a:lnTo>
                    <a:pt x="39692" y="92728"/>
                  </a:lnTo>
                  <a:lnTo>
                    <a:pt x="46360" y="84235"/>
                  </a:lnTo>
                  <a:lnTo>
                    <a:pt x="53312" y="75411"/>
                  </a:lnTo>
                  <a:lnTo>
                    <a:pt x="60817" y="66642"/>
                  </a:lnTo>
                  <a:lnTo>
                    <a:pt x="68981" y="58156"/>
                  </a:lnTo>
                  <a:lnTo>
                    <a:pt x="77752" y="50171"/>
                  </a:lnTo>
                  <a:lnTo>
                    <a:pt x="87018" y="42961"/>
                  </a:lnTo>
                  <a:lnTo>
                    <a:pt x="96665" y="36592"/>
                  </a:lnTo>
                  <a:lnTo>
                    <a:pt x="106754" y="30807"/>
                  </a:lnTo>
                  <a:lnTo>
                    <a:pt x="117511" y="25148"/>
                  </a:lnTo>
                  <a:lnTo>
                    <a:pt x="129012" y="19343"/>
                  </a:lnTo>
                  <a:lnTo>
                    <a:pt x="141346" y="13629"/>
                  </a:lnTo>
                  <a:lnTo>
                    <a:pt x="154689" y="8624"/>
                  </a:lnTo>
                  <a:lnTo>
                    <a:pt x="169031" y="4633"/>
                  </a:lnTo>
                  <a:lnTo>
                    <a:pt x="183899" y="1802"/>
                  </a:lnTo>
                  <a:lnTo>
                    <a:pt x="198493" y="277"/>
                  </a:lnTo>
                  <a:lnTo>
                    <a:pt x="212374" y="0"/>
                  </a:lnTo>
                  <a:lnTo>
                    <a:pt x="225303" y="934"/>
                  </a:lnTo>
                  <a:lnTo>
                    <a:pt x="237067" y="3148"/>
                  </a:lnTo>
                  <a:lnTo>
                    <a:pt x="247682" y="6560"/>
                  </a:lnTo>
                  <a:lnTo>
                    <a:pt x="257319" y="10968"/>
                  </a:lnTo>
                  <a:lnTo>
                    <a:pt x="266194" y="16142"/>
                  </a:lnTo>
                  <a:lnTo>
                    <a:pt x="274501" y="21888"/>
                  </a:lnTo>
                  <a:lnTo>
                    <a:pt x="282236" y="28373"/>
                  </a:lnTo>
                  <a:lnTo>
                    <a:pt x="289213" y="36090"/>
                  </a:lnTo>
                  <a:lnTo>
                    <a:pt x="295384" y="45215"/>
                  </a:lnTo>
                  <a:lnTo>
                    <a:pt x="300682" y="55785"/>
                  </a:lnTo>
                  <a:lnTo>
                    <a:pt x="304942" y="67861"/>
                  </a:lnTo>
                  <a:lnTo>
                    <a:pt x="308177" y="81317"/>
                  </a:lnTo>
                  <a:lnTo>
                    <a:pt x="310536" y="95743"/>
                  </a:lnTo>
                  <a:lnTo>
                    <a:pt x="312210" y="110564"/>
                  </a:lnTo>
                  <a:lnTo>
                    <a:pt x="313367" y="125413"/>
                  </a:lnTo>
                  <a:lnTo>
                    <a:pt x="313824" y="139974"/>
                  </a:lnTo>
                  <a:lnTo>
                    <a:pt x="313074" y="153904"/>
                  </a:lnTo>
                  <a:lnTo>
                    <a:pt x="310938" y="167083"/>
                  </a:lnTo>
                  <a:lnTo>
                    <a:pt x="307538" y="179407"/>
                  </a:lnTo>
                  <a:lnTo>
                    <a:pt x="303113" y="190699"/>
                  </a:lnTo>
                  <a:lnTo>
                    <a:pt x="297909" y="200965"/>
                  </a:lnTo>
                  <a:lnTo>
                    <a:pt x="291975" y="210353"/>
                  </a:lnTo>
                  <a:lnTo>
                    <a:pt x="285168" y="219054"/>
                  </a:lnTo>
                  <a:lnTo>
                    <a:pt x="277481" y="227240"/>
                  </a:lnTo>
                  <a:lnTo>
                    <a:pt x="269031" y="234892"/>
                  </a:lnTo>
                  <a:lnTo>
                    <a:pt x="259982" y="241813"/>
                  </a:lnTo>
                  <a:lnTo>
                    <a:pt x="250485" y="247951"/>
                  </a:lnTo>
                  <a:lnTo>
                    <a:pt x="240668" y="253396"/>
                  </a:lnTo>
                  <a:lnTo>
                    <a:pt x="230624" y="258288"/>
                  </a:lnTo>
                  <a:lnTo>
                    <a:pt x="220429" y="262760"/>
                  </a:lnTo>
                  <a:lnTo>
                    <a:pt x="210202" y="266777"/>
                  </a:lnTo>
                  <a:lnTo>
                    <a:pt x="198898" y="270531"/>
                  </a:lnTo>
                  <a:lnTo>
                    <a:pt x="183290" y="274355"/>
                  </a:lnTo>
                  <a:lnTo>
                    <a:pt x="157928" y="278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062303" y="3338484"/>
              <a:ext cx="238888" cy="177893"/>
            </a:xfrm>
            <a:custGeom>
              <a:avLst/>
              <a:gdLst/>
              <a:ahLst/>
              <a:cxnLst/>
              <a:rect l="0" t="0" r="0" b="0"/>
              <a:pathLst>
                <a:path w="238888" h="177893">
                  <a:moveTo>
                    <a:pt x="123074" y="108414"/>
                  </a:moveTo>
                  <a:lnTo>
                    <a:pt x="125940" y="99545"/>
                  </a:lnTo>
                  <a:lnTo>
                    <a:pt x="128083" y="90559"/>
                  </a:lnTo>
                  <a:lnTo>
                    <a:pt x="129676" y="80573"/>
                  </a:lnTo>
                  <a:lnTo>
                    <a:pt x="130511" y="69938"/>
                  </a:lnTo>
                  <a:lnTo>
                    <a:pt x="130063" y="59423"/>
                  </a:lnTo>
                  <a:lnTo>
                    <a:pt x="128154" y="49471"/>
                  </a:lnTo>
                  <a:lnTo>
                    <a:pt x="124918" y="40184"/>
                  </a:lnTo>
                  <a:lnTo>
                    <a:pt x="120609" y="31496"/>
                  </a:lnTo>
                  <a:lnTo>
                    <a:pt x="115481" y="23296"/>
                  </a:lnTo>
                  <a:lnTo>
                    <a:pt x="109430" y="15790"/>
                  </a:lnTo>
                  <a:lnTo>
                    <a:pt x="102012" y="9493"/>
                  </a:lnTo>
                  <a:lnTo>
                    <a:pt x="93101" y="4597"/>
                  </a:lnTo>
                  <a:lnTo>
                    <a:pt x="83016" y="1309"/>
                  </a:lnTo>
                  <a:lnTo>
                    <a:pt x="72330" y="0"/>
                  </a:lnTo>
                  <a:lnTo>
                    <a:pt x="61443" y="688"/>
                  </a:lnTo>
                  <a:lnTo>
                    <a:pt x="50711" y="3422"/>
                  </a:lnTo>
                  <a:lnTo>
                    <a:pt x="40511" y="8447"/>
                  </a:lnTo>
                  <a:lnTo>
                    <a:pt x="30998" y="15678"/>
                  </a:lnTo>
                  <a:lnTo>
                    <a:pt x="22460" y="24769"/>
                  </a:lnTo>
                  <a:lnTo>
                    <a:pt x="15395" y="35304"/>
                  </a:lnTo>
                  <a:lnTo>
                    <a:pt x="9939" y="46905"/>
                  </a:lnTo>
                  <a:lnTo>
                    <a:pt x="5918" y="59268"/>
                  </a:lnTo>
                  <a:lnTo>
                    <a:pt x="3044" y="72165"/>
                  </a:lnTo>
                  <a:lnTo>
                    <a:pt x="1042" y="85420"/>
                  </a:lnTo>
                  <a:lnTo>
                    <a:pt x="0" y="98591"/>
                  </a:lnTo>
                  <a:lnTo>
                    <a:pt x="348" y="110982"/>
                  </a:lnTo>
                  <a:lnTo>
                    <a:pt x="2211" y="122283"/>
                  </a:lnTo>
                  <a:lnTo>
                    <a:pt x="5427" y="132685"/>
                  </a:lnTo>
                  <a:lnTo>
                    <a:pt x="9727" y="142673"/>
                  </a:lnTo>
                  <a:lnTo>
                    <a:pt x="14852" y="152564"/>
                  </a:lnTo>
                  <a:lnTo>
                    <a:pt x="20903" y="161852"/>
                  </a:lnTo>
                  <a:lnTo>
                    <a:pt x="28320" y="169353"/>
                  </a:lnTo>
                  <a:lnTo>
                    <a:pt x="37227" y="174540"/>
                  </a:lnTo>
                  <a:lnTo>
                    <a:pt x="47139" y="177361"/>
                  </a:lnTo>
                  <a:lnTo>
                    <a:pt x="57177" y="177892"/>
                  </a:lnTo>
                  <a:lnTo>
                    <a:pt x="66811" y="176425"/>
                  </a:lnTo>
                  <a:lnTo>
                    <a:pt x="75718" y="173205"/>
                  </a:lnTo>
                  <a:lnTo>
                    <a:pt x="83621" y="168318"/>
                  </a:lnTo>
                  <a:lnTo>
                    <a:pt x="90488" y="161965"/>
                  </a:lnTo>
                  <a:lnTo>
                    <a:pt x="96454" y="154433"/>
                  </a:lnTo>
                  <a:lnTo>
                    <a:pt x="101710" y="146008"/>
                  </a:lnTo>
                  <a:lnTo>
                    <a:pt x="106439" y="136930"/>
                  </a:lnTo>
                  <a:lnTo>
                    <a:pt x="110788" y="127226"/>
                  </a:lnTo>
                  <a:lnTo>
                    <a:pt x="114871" y="116726"/>
                  </a:lnTo>
                  <a:lnTo>
                    <a:pt x="118774" y="105470"/>
                  </a:lnTo>
                  <a:lnTo>
                    <a:pt x="122755" y="95985"/>
                  </a:lnTo>
                  <a:lnTo>
                    <a:pt x="126673" y="92043"/>
                  </a:lnTo>
                  <a:lnTo>
                    <a:pt x="129994" y="93729"/>
                  </a:lnTo>
                  <a:lnTo>
                    <a:pt x="132940" y="99582"/>
                  </a:lnTo>
                  <a:lnTo>
                    <a:pt x="135971" y="107909"/>
                  </a:lnTo>
                  <a:lnTo>
                    <a:pt x="139548" y="117130"/>
                  </a:lnTo>
                  <a:lnTo>
                    <a:pt x="143853" y="126340"/>
                  </a:lnTo>
                  <a:lnTo>
                    <a:pt x="149015" y="135024"/>
                  </a:lnTo>
                  <a:lnTo>
                    <a:pt x="155220" y="142810"/>
                  </a:lnTo>
                  <a:lnTo>
                    <a:pt x="162463" y="149603"/>
                  </a:lnTo>
                  <a:lnTo>
                    <a:pt x="170595" y="155188"/>
                  </a:lnTo>
                  <a:lnTo>
                    <a:pt x="179422" y="159128"/>
                  </a:lnTo>
                  <a:lnTo>
                    <a:pt x="188756" y="161338"/>
                  </a:lnTo>
                  <a:lnTo>
                    <a:pt x="198187" y="161998"/>
                  </a:lnTo>
                  <a:lnTo>
                    <a:pt x="208118" y="161327"/>
                  </a:lnTo>
                  <a:lnTo>
                    <a:pt x="220534" y="158153"/>
                  </a:lnTo>
                  <a:lnTo>
                    <a:pt x="238887" y="15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303868" y="3331085"/>
              <a:ext cx="110530" cy="170881"/>
            </a:xfrm>
            <a:custGeom>
              <a:avLst/>
              <a:gdLst/>
              <a:ahLst/>
              <a:cxnLst/>
              <a:rect l="0" t="0" r="0" b="0"/>
              <a:pathLst>
                <a:path w="110530" h="170881">
                  <a:moveTo>
                    <a:pt x="7851" y="0"/>
                  </a:moveTo>
                  <a:lnTo>
                    <a:pt x="7784" y="11734"/>
                  </a:lnTo>
                  <a:lnTo>
                    <a:pt x="7144" y="22864"/>
                  </a:lnTo>
                  <a:lnTo>
                    <a:pt x="5852" y="34462"/>
                  </a:lnTo>
                  <a:lnTo>
                    <a:pt x="4164" y="46623"/>
                  </a:lnTo>
                  <a:lnTo>
                    <a:pt x="2496" y="59283"/>
                  </a:lnTo>
                  <a:lnTo>
                    <a:pt x="1088" y="72335"/>
                  </a:lnTo>
                  <a:lnTo>
                    <a:pt x="162" y="85514"/>
                  </a:lnTo>
                  <a:lnTo>
                    <a:pt x="0" y="98431"/>
                  </a:lnTo>
                  <a:lnTo>
                    <a:pt x="679" y="110888"/>
                  </a:lnTo>
                  <a:lnTo>
                    <a:pt x="2271" y="122708"/>
                  </a:lnTo>
                  <a:lnTo>
                    <a:pt x="4936" y="133654"/>
                  </a:lnTo>
                  <a:lnTo>
                    <a:pt x="8663" y="143674"/>
                  </a:lnTo>
                  <a:lnTo>
                    <a:pt x="13623" y="152556"/>
                  </a:lnTo>
                  <a:lnTo>
                    <a:pt x="20233" y="159851"/>
                  </a:lnTo>
                  <a:lnTo>
                    <a:pt x="28562" y="165454"/>
                  </a:lnTo>
                  <a:lnTo>
                    <a:pt x="38069" y="169233"/>
                  </a:lnTo>
                  <a:lnTo>
                    <a:pt x="47827" y="170880"/>
                  </a:lnTo>
                  <a:lnTo>
                    <a:pt x="57274" y="170426"/>
                  </a:lnTo>
                  <a:lnTo>
                    <a:pt x="66225" y="168022"/>
                  </a:lnTo>
                  <a:lnTo>
                    <a:pt x="74688" y="163750"/>
                  </a:lnTo>
                  <a:lnTo>
                    <a:pt x="82739" y="157833"/>
                  </a:lnTo>
                  <a:lnTo>
                    <a:pt x="90146" y="150269"/>
                  </a:lnTo>
                  <a:lnTo>
                    <a:pt x="96375" y="140766"/>
                  </a:lnTo>
                  <a:lnTo>
                    <a:pt x="101236" y="129340"/>
                  </a:lnTo>
                  <a:lnTo>
                    <a:pt x="104840" y="116432"/>
                  </a:lnTo>
                  <a:lnTo>
                    <a:pt x="107426" y="102705"/>
                  </a:lnTo>
                  <a:lnTo>
                    <a:pt x="109236" y="88626"/>
                  </a:lnTo>
                  <a:lnTo>
                    <a:pt x="110318" y="74598"/>
                  </a:lnTo>
                  <a:lnTo>
                    <a:pt x="110529" y="61034"/>
                  </a:lnTo>
                  <a:lnTo>
                    <a:pt x="109863" y="48113"/>
                  </a:lnTo>
                  <a:lnTo>
                    <a:pt x="108597" y="36262"/>
                  </a:lnTo>
                  <a:lnTo>
                    <a:pt x="107079" y="25091"/>
                  </a:lnTo>
                  <a:lnTo>
                    <a:pt x="105177" y="13619"/>
                  </a:lnTo>
                  <a:lnTo>
                    <a:pt x="1026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486095" y="3088929"/>
              <a:ext cx="36195" cy="379027"/>
            </a:xfrm>
            <a:custGeom>
              <a:avLst/>
              <a:gdLst/>
              <a:ahLst/>
              <a:cxnLst/>
              <a:rect l="0" t="0" r="0" b="0"/>
              <a:pathLst>
                <a:path w="36195" h="379027">
                  <a:moveTo>
                    <a:pt x="4608" y="0"/>
                  </a:moveTo>
                  <a:lnTo>
                    <a:pt x="1808" y="8869"/>
                  </a:lnTo>
                  <a:lnTo>
                    <a:pt x="307" y="17855"/>
                  </a:lnTo>
                  <a:lnTo>
                    <a:pt x="0" y="27860"/>
                  </a:lnTo>
                  <a:lnTo>
                    <a:pt x="679" y="39186"/>
                  </a:lnTo>
                  <a:lnTo>
                    <a:pt x="2147" y="52294"/>
                  </a:lnTo>
                  <a:lnTo>
                    <a:pt x="4212" y="67255"/>
                  </a:lnTo>
                  <a:lnTo>
                    <a:pt x="6548" y="83670"/>
                  </a:lnTo>
                  <a:lnTo>
                    <a:pt x="8723" y="100896"/>
                  </a:lnTo>
                  <a:lnTo>
                    <a:pt x="10516" y="118468"/>
                  </a:lnTo>
                  <a:lnTo>
                    <a:pt x="12056" y="135821"/>
                  </a:lnTo>
                  <a:lnTo>
                    <a:pt x="13704" y="152239"/>
                  </a:lnTo>
                  <a:lnTo>
                    <a:pt x="15668" y="167438"/>
                  </a:lnTo>
                  <a:lnTo>
                    <a:pt x="17988" y="181965"/>
                  </a:lnTo>
                  <a:lnTo>
                    <a:pt x="20626" y="196947"/>
                  </a:lnTo>
                  <a:lnTo>
                    <a:pt x="23509" y="212992"/>
                  </a:lnTo>
                  <a:lnTo>
                    <a:pt x="26412" y="229875"/>
                  </a:lnTo>
                  <a:lnTo>
                    <a:pt x="28975" y="246835"/>
                  </a:lnTo>
                  <a:lnTo>
                    <a:pt x="31027" y="263396"/>
                  </a:lnTo>
                  <a:lnTo>
                    <a:pt x="32573" y="279414"/>
                  </a:lnTo>
                  <a:lnTo>
                    <a:pt x="33692" y="294922"/>
                  </a:lnTo>
                  <a:lnTo>
                    <a:pt x="34483" y="310002"/>
                  </a:lnTo>
                  <a:lnTo>
                    <a:pt x="35033" y="324341"/>
                  </a:lnTo>
                  <a:lnTo>
                    <a:pt x="35470" y="338736"/>
                  </a:lnTo>
                  <a:lnTo>
                    <a:pt x="35835" y="355571"/>
                  </a:lnTo>
                  <a:lnTo>
                    <a:pt x="3619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597798" y="3299527"/>
              <a:ext cx="156119" cy="189486"/>
            </a:xfrm>
            <a:custGeom>
              <a:avLst/>
              <a:gdLst/>
              <a:ahLst/>
              <a:cxnLst/>
              <a:rect l="0" t="0" r="0" b="0"/>
              <a:pathLst>
                <a:path w="156119" h="189486">
                  <a:moveTo>
                    <a:pt x="71890" y="94728"/>
                  </a:moveTo>
                  <a:lnTo>
                    <a:pt x="77690" y="85927"/>
                  </a:lnTo>
                  <a:lnTo>
                    <a:pt x="82615" y="77580"/>
                  </a:lnTo>
                  <a:lnTo>
                    <a:pt x="87104" y="68882"/>
                  </a:lnTo>
                  <a:lnTo>
                    <a:pt x="90806" y="59761"/>
                  </a:lnTo>
                  <a:lnTo>
                    <a:pt x="92874" y="50266"/>
                  </a:lnTo>
                  <a:lnTo>
                    <a:pt x="92972" y="40483"/>
                  </a:lnTo>
                  <a:lnTo>
                    <a:pt x="91074" y="30815"/>
                  </a:lnTo>
                  <a:lnTo>
                    <a:pt x="87212" y="21937"/>
                  </a:lnTo>
                  <a:lnTo>
                    <a:pt x="81613" y="14166"/>
                  </a:lnTo>
                  <a:lnTo>
                    <a:pt x="74618" y="7799"/>
                  </a:lnTo>
                  <a:lnTo>
                    <a:pt x="66569" y="3271"/>
                  </a:lnTo>
                  <a:lnTo>
                    <a:pt x="57763" y="645"/>
                  </a:lnTo>
                  <a:lnTo>
                    <a:pt x="48754" y="0"/>
                  </a:lnTo>
                  <a:lnTo>
                    <a:pt x="40319" y="1604"/>
                  </a:lnTo>
                  <a:lnTo>
                    <a:pt x="32835" y="5389"/>
                  </a:lnTo>
                  <a:lnTo>
                    <a:pt x="26320" y="11182"/>
                  </a:lnTo>
                  <a:lnTo>
                    <a:pt x="20628" y="18882"/>
                  </a:lnTo>
                  <a:lnTo>
                    <a:pt x="15580" y="28245"/>
                  </a:lnTo>
                  <a:lnTo>
                    <a:pt x="11170" y="38935"/>
                  </a:lnTo>
                  <a:lnTo>
                    <a:pt x="7572" y="50627"/>
                  </a:lnTo>
                  <a:lnTo>
                    <a:pt x="4814" y="63043"/>
                  </a:lnTo>
                  <a:lnTo>
                    <a:pt x="2790" y="75972"/>
                  </a:lnTo>
                  <a:lnTo>
                    <a:pt x="1347" y="89256"/>
                  </a:lnTo>
                  <a:lnTo>
                    <a:pt x="349" y="102781"/>
                  </a:lnTo>
                  <a:lnTo>
                    <a:pt x="0" y="116304"/>
                  </a:lnTo>
                  <a:lnTo>
                    <a:pt x="823" y="129463"/>
                  </a:lnTo>
                  <a:lnTo>
                    <a:pt x="3012" y="142085"/>
                  </a:lnTo>
                  <a:lnTo>
                    <a:pt x="6619" y="153848"/>
                  </a:lnTo>
                  <a:lnTo>
                    <a:pt x="11714" y="164224"/>
                  </a:lnTo>
                  <a:lnTo>
                    <a:pt x="18177" y="173035"/>
                  </a:lnTo>
                  <a:lnTo>
                    <a:pt x="25600" y="179781"/>
                  </a:lnTo>
                  <a:lnTo>
                    <a:pt x="33414" y="183508"/>
                  </a:lnTo>
                  <a:lnTo>
                    <a:pt x="41255" y="183968"/>
                  </a:lnTo>
                  <a:lnTo>
                    <a:pt x="48975" y="181362"/>
                  </a:lnTo>
                  <a:lnTo>
                    <a:pt x="56538" y="175967"/>
                  </a:lnTo>
                  <a:lnTo>
                    <a:pt x="63948" y="168226"/>
                  </a:lnTo>
                  <a:lnTo>
                    <a:pt x="70908" y="158490"/>
                  </a:lnTo>
                  <a:lnTo>
                    <a:pt x="76830" y="146923"/>
                  </a:lnTo>
                  <a:lnTo>
                    <a:pt x="81481" y="133785"/>
                  </a:lnTo>
                  <a:lnTo>
                    <a:pt x="84943" y="119559"/>
                  </a:lnTo>
                  <a:lnTo>
                    <a:pt x="87433" y="104866"/>
                  </a:lnTo>
                  <a:lnTo>
                    <a:pt x="89172" y="90125"/>
                  </a:lnTo>
                  <a:lnTo>
                    <a:pt x="89971" y="76604"/>
                  </a:lnTo>
                  <a:lnTo>
                    <a:pt x="89510" y="67735"/>
                  </a:lnTo>
                  <a:lnTo>
                    <a:pt x="88581" y="65421"/>
                  </a:lnTo>
                  <a:lnTo>
                    <a:pt x="88312" y="67772"/>
                  </a:lnTo>
                  <a:lnTo>
                    <a:pt x="88966" y="73223"/>
                  </a:lnTo>
                  <a:lnTo>
                    <a:pt x="90424" y="81001"/>
                  </a:lnTo>
                  <a:lnTo>
                    <a:pt x="92503" y="90562"/>
                  </a:lnTo>
                  <a:lnTo>
                    <a:pt x="95196" y="101290"/>
                  </a:lnTo>
                  <a:lnTo>
                    <a:pt x="98678" y="112511"/>
                  </a:lnTo>
                  <a:lnTo>
                    <a:pt x="102983" y="123805"/>
                  </a:lnTo>
                  <a:lnTo>
                    <a:pt x="108009" y="134836"/>
                  </a:lnTo>
                  <a:lnTo>
                    <a:pt x="113607" y="145247"/>
                  </a:lnTo>
                  <a:lnTo>
                    <a:pt x="119628" y="154907"/>
                  </a:lnTo>
                  <a:lnTo>
                    <a:pt x="125842" y="163575"/>
                  </a:lnTo>
                  <a:lnTo>
                    <a:pt x="132650" y="171651"/>
                  </a:lnTo>
                  <a:lnTo>
                    <a:pt x="141767" y="179846"/>
                  </a:lnTo>
                  <a:lnTo>
                    <a:pt x="156118" y="189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042752" y="3228667"/>
              <a:ext cx="195475" cy="215260"/>
            </a:xfrm>
            <a:custGeom>
              <a:avLst/>
              <a:gdLst/>
              <a:ahLst/>
              <a:cxnLst/>
              <a:rect l="0" t="0" r="0" b="0"/>
              <a:pathLst>
                <a:path w="195475" h="215260">
                  <a:moveTo>
                    <a:pt x="111247" y="102418"/>
                  </a:moveTo>
                  <a:lnTo>
                    <a:pt x="111180" y="90750"/>
                  </a:lnTo>
                  <a:lnTo>
                    <a:pt x="110540" y="80261"/>
                  </a:lnTo>
                  <a:lnTo>
                    <a:pt x="109243" y="69959"/>
                  </a:lnTo>
                  <a:lnTo>
                    <a:pt x="107383" y="59658"/>
                  </a:lnTo>
                  <a:lnTo>
                    <a:pt x="105067" y="49314"/>
                  </a:lnTo>
                  <a:lnTo>
                    <a:pt x="102391" y="38934"/>
                  </a:lnTo>
                  <a:lnTo>
                    <a:pt x="99121" y="28851"/>
                  </a:lnTo>
                  <a:lnTo>
                    <a:pt x="94718" y="19690"/>
                  </a:lnTo>
                  <a:lnTo>
                    <a:pt x="88976" y="11730"/>
                  </a:lnTo>
                  <a:lnTo>
                    <a:pt x="82001" y="5404"/>
                  </a:lnTo>
                  <a:lnTo>
                    <a:pt x="74024" y="1437"/>
                  </a:lnTo>
                  <a:lnTo>
                    <a:pt x="65291" y="0"/>
                  </a:lnTo>
                  <a:lnTo>
                    <a:pt x="56174" y="968"/>
                  </a:lnTo>
                  <a:lnTo>
                    <a:pt x="47142" y="4193"/>
                  </a:lnTo>
                  <a:lnTo>
                    <a:pt x="38447" y="9358"/>
                  </a:lnTo>
                  <a:lnTo>
                    <a:pt x="30306" y="16060"/>
                  </a:lnTo>
                  <a:lnTo>
                    <a:pt x="22985" y="23912"/>
                  </a:lnTo>
                  <a:lnTo>
                    <a:pt x="16546" y="32602"/>
                  </a:lnTo>
                  <a:lnTo>
                    <a:pt x="11053" y="42215"/>
                  </a:lnTo>
                  <a:lnTo>
                    <a:pt x="6652" y="53183"/>
                  </a:lnTo>
                  <a:lnTo>
                    <a:pt x="3325" y="65631"/>
                  </a:lnTo>
                  <a:lnTo>
                    <a:pt x="1071" y="79076"/>
                  </a:lnTo>
                  <a:lnTo>
                    <a:pt x="0" y="92639"/>
                  </a:lnTo>
                  <a:lnTo>
                    <a:pt x="55" y="105798"/>
                  </a:lnTo>
                  <a:lnTo>
                    <a:pt x="1057" y="118395"/>
                  </a:lnTo>
                  <a:lnTo>
                    <a:pt x="2793" y="130461"/>
                  </a:lnTo>
                  <a:lnTo>
                    <a:pt x="5068" y="142093"/>
                  </a:lnTo>
                  <a:lnTo>
                    <a:pt x="7730" y="153397"/>
                  </a:lnTo>
                  <a:lnTo>
                    <a:pt x="10662" y="164461"/>
                  </a:lnTo>
                  <a:lnTo>
                    <a:pt x="13790" y="175347"/>
                  </a:lnTo>
                  <a:lnTo>
                    <a:pt x="17381" y="185779"/>
                  </a:lnTo>
                  <a:lnTo>
                    <a:pt x="22010" y="195179"/>
                  </a:lnTo>
                  <a:lnTo>
                    <a:pt x="27903" y="203301"/>
                  </a:lnTo>
                  <a:lnTo>
                    <a:pt x="34811" y="209736"/>
                  </a:lnTo>
                  <a:lnTo>
                    <a:pt x="42212" y="213777"/>
                  </a:lnTo>
                  <a:lnTo>
                    <a:pt x="49744" y="215259"/>
                  </a:lnTo>
                  <a:lnTo>
                    <a:pt x="57241" y="214152"/>
                  </a:lnTo>
                  <a:lnTo>
                    <a:pt x="64647" y="210301"/>
                  </a:lnTo>
                  <a:lnTo>
                    <a:pt x="71949" y="203892"/>
                  </a:lnTo>
                  <a:lnTo>
                    <a:pt x="78834" y="195202"/>
                  </a:lnTo>
                  <a:lnTo>
                    <a:pt x="84706" y="184412"/>
                  </a:lnTo>
                  <a:lnTo>
                    <a:pt x="89322" y="171830"/>
                  </a:lnTo>
                  <a:lnTo>
                    <a:pt x="92761" y="157996"/>
                  </a:lnTo>
                  <a:lnTo>
                    <a:pt x="95235" y="143573"/>
                  </a:lnTo>
                  <a:lnTo>
                    <a:pt x="96999" y="129051"/>
                  </a:lnTo>
                  <a:lnTo>
                    <a:pt x="99068" y="116887"/>
                  </a:lnTo>
                  <a:lnTo>
                    <a:pt x="102161" y="110785"/>
                  </a:lnTo>
                  <a:lnTo>
                    <a:pt x="105466" y="111027"/>
                  </a:lnTo>
                  <a:lnTo>
                    <a:pt x="108749" y="115999"/>
                  </a:lnTo>
                  <a:lnTo>
                    <a:pt x="112196" y="123801"/>
                  </a:lnTo>
                  <a:lnTo>
                    <a:pt x="116148" y="132707"/>
                  </a:lnTo>
                  <a:lnTo>
                    <a:pt x="120752" y="141731"/>
                  </a:lnTo>
                  <a:lnTo>
                    <a:pt x="126139" y="150470"/>
                  </a:lnTo>
                  <a:lnTo>
                    <a:pt x="132505" y="158830"/>
                  </a:lnTo>
                  <a:lnTo>
                    <a:pt x="139858" y="166830"/>
                  </a:lnTo>
                  <a:lnTo>
                    <a:pt x="147985" y="174236"/>
                  </a:lnTo>
                  <a:lnTo>
                    <a:pt x="157561" y="181258"/>
                  </a:lnTo>
                  <a:lnTo>
                    <a:pt x="171661" y="188515"/>
                  </a:lnTo>
                  <a:lnTo>
                    <a:pt x="195474" y="197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259283" y="3231454"/>
              <a:ext cx="200043" cy="193004"/>
            </a:xfrm>
            <a:custGeom>
              <a:avLst/>
              <a:gdLst/>
              <a:ahLst/>
              <a:cxnLst/>
              <a:rect l="0" t="0" r="0" b="0"/>
              <a:pathLst>
                <a:path w="200043" h="193004">
                  <a:moveTo>
                    <a:pt x="0" y="36459"/>
                  </a:moveTo>
                  <a:lnTo>
                    <a:pt x="68" y="50994"/>
                  </a:lnTo>
                  <a:lnTo>
                    <a:pt x="708" y="63625"/>
                  </a:lnTo>
                  <a:lnTo>
                    <a:pt x="2000" y="75534"/>
                  </a:lnTo>
                  <a:lnTo>
                    <a:pt x="3687" y="87189"/>
                  </a:lnTo>
                  <a:lnTo>
                    <a:pt x="5355" y="99030"/>
                  </a:lnTo>
                  <a:lnTo>
                    <a:pt x="6773" y="111265"/>
                  </a:lnTo>
                  <a:lnTo>
                    <a:pt x="8044" y="123761"/>
                  </a:lnTo>
                  <a:lnTo>
                    <a:pt x="9503" y="136151"/>
                  </a:lnTo>
                  <a:lnTo>
                    <a:pt x="11335" y="148227"/>
                  </a:lnTo>
                  <a:lnTo>
                    <a:pt x="13566" y="159945"/>
                  </a:lnTo>
                  <a:lnTo>
                    <a:pt x="16143" y="171347"/>
                  </a:lnTo>
                  <a:lnTo>
                    <a:pt x="18973" y="182428"/>
                  </a:lnTo>
                  <a:lnTo>
                    <a:pt x="21387" y="190782"/>
                  </a:lnTo>
                  <a:lnTo>
                    <a:pt x="22420" y="193003"/>
                  </a:lnTo>
                  <a:lnTo>
                    <a:pt x="22034" y="189437"/>
                  </a:lnTo>
                  <a:lnTo>
                    <a:pt x="20597" y="181508"/>
                  </a:lnTo>
                  <a:lnTo>
                    <a:pt x="18615" y="170663"/>
                  </a:lnTo>
                  <a:lnTo>
                    <a:pt x="16644" y="158172"/>
                  </a:lnTo>
                  <a:lnTo>
                    <a:pt x="14972" y="144842"/>
                  </a:lnTo>
                  <a:lnTo>
                    <a:pt x="13674" y="131108"/>
                  </a:lnTo>
                  <a:lnTo>
                    <a:pt x="12716" y="117189"/>
                  </a:lnTo>
                  <a:lnTo>
                    <a:pt x="12036" y="103192"/>
                  </a:lnTo>
                  <a:lnTo>
                    <a:pt x="11730" y="89332"/>
                  </a:lnTo>
                  <a:lnTo>
                    <a:pt x="12048" y="75934"/>
                  </a:lnTo>
                  <a:lnTo>
                    <a:pt x="13085" y="63140"/>
                  </a:lnTo>
                  <a:lnTo>
                    <a:pt x="15103" y="50918"/>
                  </a:lnTo>
                  <a:lnTo>
                    <a:pt x="18592" y="39169"/>
                  </a:lnTo>
                  <a:lnTo>
                    <a:pt x="23690" y="27800"/>
                  </a:lnTo>
                  <a:lnTo>
                    <a:pt x="30385" y="17368"/>
                  </a:lnTo>
                  <a:lnTo>
                    <a:pt x="38699" y="9025"/>
                  </a:lnTo>
                  <a:lnTo>
                    <a:pt x="48474" y="3241"/>
                  </a:lnTo>
                  <a:lnTo>
                    <a:pt x="59272" y="172"/>
                  </a:lnTo>
                  <a:lnTo>
                    <a:pt x="70504" y="0"/>
                  </a:lnTo>
                  <a:lnTo>
                    <a:pt x="81789" y="2517"/>
                  </a:lnTo>
                  <a:lnTo>
                    <a:pt x="92805" y="7257"/>
                  </a:lnTo>
                  <a:lnTo>
                    <a:pt x="103201" y="13701"/>
                  </a:lnTo>
                  <a:lnTo>
                    <a:pt x="112859" y="21395"/>
                  </a:lnTo>
                  <a:lnTo>
                    <a:pt x="121836" y="29980"/>
                  </a:lnTo>
                  <a:lnTo>
                    <a:pt x="130260" y="39185"/>
                  </a:lnTo>
                  <a:lnTo>
                    <a:pt x="138264" y="48818"/>
                  </a:lnTo>
                  <a:lnTo>
                    <a:pt x="145965" y="58742"/>
                  </a:lnTo>
                  <a:lnTo>
                    <a:pt x="153450" y="68866"/>
                  </a:lnTo>
                  <a:lnTo>
                    <a:pt x="160782" y="79126"/>
                  </a:lnTo>
                  <a:lnTo>
                    <a:pt x="167842" y="89646"/>
                  </a:lnTo>
                  <a:lnTo>
                    <a:pt x="174357" y="100701"/>
                  </a:lnTo>
                  <a:lnTo>
                    <a:pt x="180215" y="112392"/>
                  </a:lnTo>
                  <a:lnTo>
                    <a:pt x="185317" y="124449"/>
                  </a:lnTo>
                  <a:lnTo>
                    <a:pt x="189990" y="137711"/>
                  </a:lnTo>
                  <a:lnTo>
                    <a:pt x="194646" y="155581"/>
                  </a:lnTo>
                  <a:lnTo>
                    <a:pt x="200042" y="1838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27595" y="2970412"/>
              <a:ext cx="163358" cy="455460"/>
            </a:xfrm>
            <a:custGeom>
              <a:avLst/>
              <a:gdLst/>
              <a:ahLst/>
              <a:cxnLst/>
              <a:rect l="0" t="0" r="0" b="0"/>
              <a:pathLst>
                <a:path w="163358" h="455460">
                  <a:moveTo>
                    <a:pt x="110714" y="318559"/>
                  </a:moveTo>
                  <a:lnTo>
                    <a:pt x="107714" y="309824"/>
                  </a:lnTo>
                  <a:lnTo>
                    <a:pt x="104291" y="302118"/>
                  </a:lnTo>
                  <a:lnTo>
                    <a:pt x="100086" y="294725"/>
                  </a:lnTo>
                  <a:lnTo>
                    <a:pt x="94840" y="287810"/>
                  </a:lnTo>
                  <a:lnTo>
                    <a:pt x="88062" y="281927"/>
                  </a:lnTo>
                  <a:lnTo>
                    <a:pt x="79630" y="277317"/>
                  </a:lnTo>
                  <a:lnTo>
                    <a:pt x="69890" y="274224"/>
                  </a:lnTo>
                  <a:lnTo>
                    <a:pt x="59447" y="273047"/>
                  </a:lnTo>
                  <a:lnTo>
                    <a:pt x="48733" y="273819"/>
                  </a:lnTo>
                  <a:lnTo>
                    <a:pt x="38289" y="276439"/>
                  </a:lnTo>
                  <a:lnTo>
                    <a:pt x="28816" y="280856"/>
                  </a:lnTo>
                  <a:lnTo>
                    <a:pt x="20605" y="286865"/>
                  </a:lnTo>
                  <a:lnTo>
                    <a:pt x="13755" y="294322"/>
                  </a:lnTo>
                  <a:lnTo>
                    <a:pt x="8362" y="303220"/>
                  </a:lnTo>
                  <a:lnTo>
                    <a:pt x="4330" y="313422"/>
                  </a:lnTo>
                  <a:lnTo>
                    <a:pt x="1585" y="324524"/>
                  </a:lnTo>
                  <a:lnTo>
                    <a:pt x="175" y="335969"/>
                  </a:lnTo>
                  <a:lnTo>
                    <a:pt x="0" y="347404"/>
                  </a:lnTo>
                  <a:lnTo>
                    <a:pt x="846" y="358692"/>
                  </a:lnTo>
                  <a:lnTo>
                    <a:pt x="2475" y="369804"/>
                  </a:lnTo>
                  <a:lnTo>
                    <a:pt x="4680" y="380760"/>
                  </a:lnTo>
                  <a:lnTo>
                    <a:pt x="7294" y="391594"/>
                  </a:lnTo>
                  <a:lnTo>
                    <a:pt x="10195" y="402334"/>
                  </a:lnTo>
                  <a:lnTo>
                    <a:pt x="13301" y="413000"/>
                  </a:lnTo>
                  <a:lnTo>
                    <a:pt x="16878" y="423283"/>
                  </a:lnTo>
                  <a:lnTo>
                    <a:pt x="21497" y="432582"/>
                  </a:lnTo>
                  <a:lnTo>
                    <a:pt x="27388" y="440641"/>
                  </a:lnTo>
                  <a:lnTo>
                    <a:pt x="34464" y="447203"/>
                  </a:lnTo>
                  <a:lnTo>
                    <a:pt x="42510" y="451862"/>
                  </a:lnTo>
                  <a:lnTo>
                    <a:pt x="51290" y="454582"/>
                  </a:lnTo>
                  <a:lnTo>
                    <a:pt x="60438" y="455459"/>
                  </a:lnTo>
                  <a:lnTo>
                    <a:pt x="69492" y="454544"/>
                  </a:lnTo>
                  <a:lnTo>
                    <a:pt x="78201" y="452034"/>
                  </a:lnTo>
                  <a:lnTo>
                    <a:pt x="86351" y="447910"/>
                  </a:lnTo>
                  <a:lnTo>
                    <a:pt x="93679" y="441871"/>
                  </a:lnTo>
                  <a:lnTo>
                    <a:pt x="100126" y="433924"/>
                  </a:lnTo>
                  <a:lnTo>
                    <a:pt x="105796" y="424504"/>
                  </a:lnTo>
                  <a:lnTo>
                    <a:pt x="110846" y="414272"/>
                  </a:lnTo>
                  <a:lnTo>
                    <a:pt x="115433" y="403676"/>
                  </a:lnTo>
                  <a:lnTo>
                    <a:pt x="119685" y="392461"/>
                  </a:lnTo>
                  <a:lnTo>
                    <a:pt x="123702" y="379808"/>
                  </a:lnTo>
                  <a:lnTo>
                    <a:pt x="127551" y="365367"/>
                  </a:lnTo>
                  <a:lnTo>
                    <a:pt x="131120" y="349243"/>
                  </a:lnTo>
                  <a:lnTo>
                    <a:pt x="134138" y="331739"/>
                  </a:lnTo>
                  <a:lnTo>
                    <a:pt x="136499" y="313180"/>
                  </a:lnTo>
                  <a:lnTo>
                    <a:pt x="138254" y="293853"/>
                  </a:lnTo>
                  <a:lnTo>
                    <a:pt x="139514" y="273982"/>
                  </a:lnTo>
                  <a:lnTo>
                    <a:pt x="140399" y="253740"/>
                  </a:lnTo>
                  <a:lnTo>
                    <a:pt x="141011" y="233573"/>
                  </a:lnTo>
                  <a:lnTo>
                    <a:pt x="141430" y="214180"/>
                  </a:lnTo>
                  <a:lnTo>
                    <a:pt x="141710" y="195867"/>
                  </a:lnTo>
                  <a:lnTo>
                    <a:pt x="141730" y="178280"/>
                  </a:lnTo>
                  <a:lnTo>
                    <a:pt x="141211" y="160630"/>
                  </a:lnTo>
                  <a:lnTo>
                    <a:pt x="140045" y="142458"/>
                  </a:lnTo>
                  <a:lnTo>
                    <a:pt x="138278" y="123809"/>
                  </a:lnTo>
                  <a:lnTo>
                    <a:pt x="136020" y="105049"/>
                  </a:lnTo>
                  <a:lnTo>
                    <a:pt x="133391" y="86428"/>
                  </a:lnTo>
                  <a:lnTo>
                    <a:pt x="130490" y="68194"/>
                  </a:lnTo>
                  <a:lnTo>
                    <a:pt x="127397" y="50651"/>
                  </a:lnTo>
                  <a:lnTo>
                    <a:pt x="124166" y="33919"/>
                  </a:lnTo>
                  <a:lnTo>
                    <a:pt x="120652" y="18908"/>
                  </a:lnTo>
                  <a:lnTo>
                    <a:pt x="115786" y="7402"/>
                  </a:lnTo>
                  <a:lnTo>
                    <a:pt x="109382" y="839"/>
                  </a:lnTo>
                  <a:lnTo>
                    <a:pt x="103145" y="0"/>
                  </a:lnTo>
                  <a:lnTo>
                    <a:pt x="97592" y="4227"/>
                  </a:lnTo>
                  <a:lnTo>
                    <a:pt x="92821" y="12559"/>
                  </a:lnTo>
                  <a:lnTo>
                    <a:pt x="88981" y="24252"/>
                  </a:lnTo>
                  <a:lnTo>
                    <a:pt x="86063" y="38590"/>
                  </a:lnTo>
                  <a:lnTo>
                    <a:pt x="83934" y="54591"/>
                  </a:lnTo>
                  <a:lnTo>
                    <a:pt x="82422" y="71091"/>
                  </a:lnTo>
                  <a:lnTo>
                    <a:pt x="81374" y="87405"/>
                  </a:lnTo>
                  <a:lnTo>
                    <a:pt x="80822" y="103121"/>
                  </a:lnTo>
                  <a:lnTo>
                    <a:pt x="80976" y="117911"/>
                  </a:lnTo>
                  <a:lnTo>
                    <a:pt x="81889" y="131716"/>
                  </a:lnTo>
                  <a:lnTo>
                    <a:pt x="83316" y="144820"/>
                  </a:lnTo>
                  <a:lnTo>
                    <a:pt x="84812" y="157709"/>
                  </a:lnTo>
                  <a:lnTo>
                    <a:pt x="86117" y="170682"/>
                  </a:lnTo>
                  <a:lnTo>
                    <a:pt x="87315" y="183687"/>
                  </a:lnTo>
                  <a:lnTo>
                    <a:pt x="88725" y="196427"/>
                  </a:lnTo>
                  <a:lnTo>
                    <a:pt x="90526" y="208745"/>
                  </a:lnTo>
                  <a:lnTo>
                    <a:pt x="92736" y="220797"/>
                  </a:lnTo>
                  <a:lnTo>
                    <a:pt x="95298" y="232955"/>
                  </a:lnTo>
                  <a:lnTo>
                    <a:pt x="98137" y="245436"/>
                  </a:lnTo>
                  <a:lnTo>
                    <a:pt x="101179" y="258446"/>
                  </a:lnTo>
                  <a:lnTo>
                    <a:pt x="104367" y="272251"/>
                  </a:lnTo>
                  <a:lnTo>
                    <a:pt x="107657" y="286905"/>
                  </a:lnTo>
                  <a:lnTo>
                    <a:pt x="111018" y="301985"/>
                  </a:lnTo>
                  <a:lnTo>
                    <a:pt x="114428" y="316721"/>
                  </a:lnTo>
                  <a:lnTo>
                    <a:pt x="117874" y="330703"/>
                  </a:lnTo>
                  <a:lnTo>
                    <a:pt x="121512" y="343868"/>
                  </a:lnTo>
                  <a:lnTo>
                    <a:pt x="125639" y="356323"/>
                  </a:lnTo>
                  <a:lnTo>
                    <a:pt x="130377" y="368215"/>
                  </a:lnTo>
                  <a:lnTo>
                    <a:pt x="135575" y="379621"/>
                  </a:lnTo>
                  <a:lnTo>
                    <a:pt x="141518" y="391860"/>
                  </a:lnTo>
                  <a:lnTo>
                    <a:pt x="149846" y="408246"/>
                  </a:lnTo>
                  <a:lnTo>
                    <a:pt x="163357" y="4343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048921" y="3025758"/>
              <a:ext cx="162500" cy="364475"/>
            </a:xfrm>
            <a:custGeom>
              <a:avLst/>
              <a:gdLst/>
              <a:ahLst/>
              <a:cxnLst/>
              <a:rect l="0" t="0" r="0" b="0"/>
              <a:pathLst>
                <a:path w="162500" h="364475">
                  <a:moveTo>
                    <a:pt x="147399" y="0"/>
                  </a:moveTo>
                  <a:lnTo>
                    <a:pt x="144599" y="8868"/>
                  </a:lnTo>
                  <a:lnTo>
                    <a:pt x="143097" y="17856"/>
                  </a:lnTo>
                  <a:lnTo>
                    <a:pt x="142786" y="27855"/>
                  </a:lnTo>
                  <a:lnTo>
                    <a:pt x="143293" y="39009"/>
                  </a:lnTo>
                  <a:lnTo>
                    <a:pt x="144112" y="51468"/>
                  </a:lnTo>
                  <a:lnTo>
                    <a:pt x="144933" y="65180"/>
                  </a:lnTo>
                  <a:lnTo>
                    <a:pt x="145789" y="79943"/>
                  </a:lnTo>
                  <a:lnTo>
                    <a:pt x="146964" y="95521"/>
                  </a:lnTo>
                  <a:lnTo>
                    <a:pt x="148599" y="111699"/>
                  </a:lnTo>
                  <a:lnTo>
                    <a:pt x="150526" y="128305"/>
                  </a:lnTo>
                  <a:lnTo>
                    <a:pt x="152366" y="145212"/>
                  </a:lnTo>
                  <a:lnTo>
                    <a:pt x="153901" y="162320"/>
                  </a:lnTo>
                  <a:lnTo>
                    <a:pt x="155084" y="179402"/>
                  </a:lnTo>
                  <a:lnTo>
                    <a:pt x="155953" y="196105"/>
                  </a:lnTo>
                  <a:lnTo>
                    <a:pt x="156576" y="212267"/>
                  </a:lnTo>
                  <a:lnTo>
                    <a:pt x="157182" y="227901"/>
                  </a:lnTo>
                  <a:lnTo>
                    <a:pt x="158128" y="243093"/>
                  </a:lnTo>
                  <a:lnTo>
                    <a:pt x="159576" y="257940"/>
                  </a:lnTo>
                  <a:lnTo>
                    <a:pt x="161194" y="272370"/>
                  </a:lnTo>
                  <a:lnTo>
                    <a:pt x="162287" y="286147"/>
                  </a:lnTo>
                  <a:lnTo>
                    <a:pt x="162499" y="299195"/>
                  </a:lnTo>
                  <a:lnTo>
                    <a:pt x="161809" y="311586"/>
                  </a:lnTo>
                  <a:lnTo>
                    <a:pt x="160349" y="323448"/>
                  </a:lnTo>
                  <a:lnTo>
                    <a:pt x="158280" y="334892"/>
                  </a:lnTo>
                  <a:lnTo>
                    <a:pt x="155434" y="345375"/>
                  </a:lnTo>
                  <a:lnTo>
                    <a:pt x="151321" y="353751"/>
                  </a:lnTo>
                  <a:lnTo>
                    <a:pt x="145772" y="359567"/>
                  </a:lnTo>
                  <a:lnTo>
                    <a:pt x="138759" y="362995"/>
                  </a:lnTo>
                  <a:lnTo>
                    <a:pt x="130223" y="364474"/>
                  </a:lnTo>
                  <a:lnTo>
                    <a:pt x="120298" y="364470"/>
                  </a:lnTo>
                  <a:lnTo>
                    <a:pt x="109396" y="363387"/>
                  </a:lnTo>
                  <a:lnTo>
                    <a:pt x="98095" y="361539"/>
                  </a:lnTo>
                  <a:lnTo>
                    <a:pt x="86758" y="359158"/>
                  </a:lnTo>
                  <a:lnTo>
                    <a:pt x="75538" y="356412"/>
                  </a:lnTo>
                  <a:lnTo>
                    <a:pt x="64472" y="353416"/>
                  </a:lnTo>
                  <a:lnTo>
                    <a:pt x="53556" y="350252"/>
                  </a:lnTo>
                  <a:lnTo>
                    <a:pt x="43024" y="346933"/>
                  </a:lnTo>
                  <a:lnTo>
                    <a:pt x="32219" y="342987"/>
                  </a:lnTo>
                  <a:lnTo>
                    <a:pt x="19072" y="336951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038392" y="3004701"/>
              <a:ext cx="379027" cy="42115"/>
            </a:xfrm>
            <a:custGeom>
              <a:avLst/>
              <a:gdLst/>
              <a:ahLst/>
              <a:cxnLst/>
              <a:rect l="0" t="0" r="0" b="0"/>
              <a:pathLst>
                <a:path w="379027" h="42115">
                  <a:moveTo>
                    <a:pt x="379026" y="0"/>
                  </a:moveTo>
                  <a:lnTo>
                    <a:pt x="367291" y="0"/>
                  </a:lnTo>
                  <a:lnTo>
                    <a:pt x="356162" y="0"/>
                  </a:lnTo>
                  <a:lnTo>
                    <a:pt x="344559" y="5"/>
                  </a:lnTo>
                  <a:lnTo>
                    <a:pt x="332225" y="178"/>
                  </a:lnTo>
                  <a:lnTo>
                    <a:pt x="318917" y="826"/>
                  </a:lnTo>
                  <a:lnTo>
                    <a:pt x="304612" y="2075"/>
                  </a:lnTo>
                  <a:lnTo>
                    <a:pt x="289608" y="3727"/>
                  </a:lnTo>
                  <a:lnTo>
                    <a:pt x="274394" y="5375"/>
                  </a:lnTo>
                  <a:lnTo>
                    <a:pt x="259281" y="6783"/>
                  </a:lnTo>
                  <a:lnTo>
                    <a:pt x="244542" y="8048"/>
                  </a:lnTo>
                  <a:lnTo>
                    <a:pt x="230492" y="9504"/>
                  </a:lnTo>
                  <a:lnTo>
                    <a:pt x="217224" y="11331"/>
                  </a:lnTo>
                  <a:lnTo>
                    <a:pt x="204501" y="13389"/>
                  </a:lnTo>
                  <a:lnTo>
                    <a:pt x="191876" y="15317"/>
                  </a:lnTo>
                  <a:lnTo>
                    <a:pt x="179075" y="16915"/>
                  </a:lnTo>
                  <a:lnTo>
                    <a:pt x="165847" y="18310"/>
                  </a:lnTo>
                  <a:lnTo>
                    <a:pt x="151895" y="19854"/>
                  </a:lnTo>
                  <a:lnTo>
                    <a:pt x="137136" y="21745"/>
                  </a:lnTo>
                  <a:lnTo>
                    <a:pt x="121817" y="24015"/>
                  </a:lnTo>
                  <a:lnTo>
                    <a:pt x="106388" y="26618"/>
                  </a:lnTo>
                  <a:lnTo>
                    <a:pt x="91128" y="29478"/>
                  </a:lnTo>
                  <a:lnTo>
                    <a:pt x="76151" y="32376"/>
                  </a:lnTo>
                  <a:lnTo>
                    <a:pt x="59713" y="35242"/>
                  </a:lnTo>
                  <a:lnTo>
                    <a:pt x="37019" y="383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343718" y="3267914"/>
              <a:ext cx="21059" cy="168457"/>
            </a:xfrm>
            <a:custGeom>
              <a:avLst/>
              <a:gdLst/>
              <a:ahLst/>
              <a:cxnLst/>
              <a:rect l="0" t="0" r="0" b="0"/>
              <a:pathLst>
                <a:path w="21059" h="168457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7" y="58457"/>
                  </a:lnTo>
                  <a:lnTo>
                    <a:pt x="2080" y="70265"/>
                  </a:lnTo>
                  <a:lnTo>
                    <a:pt x="3905" y="81964"/>
                  </a:lnTo>
                  <a:lnTo>
                    <a:pt x="6202" y="93881"/>
                  </a:lnTo>
                  <a:lnTo>
                    <a:pt x="8853" y="106180"/>
                  </a:lnTo>
                  <a:lnTo>
                    <a:pt x="11610" y="118462"/>
                  </a:lnTo>
                  <a:lnTo>
                    <a:pt x="14365" y="131163"/>
                  </a:lnTo>
                  <a:lnTo>
                    <a:pt x="17357" y="146520"/>
                  </a:lnTo>
                  <a:lnTo>
                    <a:pt x="2105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343719" y="317315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42867" y="3260104"/>
              <a:ext cx="248293" cy="155210"/>
            </a:xfrm>
            <a:custGeom>
              <a:avLst/>
              <a:gdLst/>
              <a:ahLst/>
              <a:cxnLst/>
              <a:rect l="0" t="0" r="0" b="0"/>
              <a:pathLst>
                <a:path w="248293" h="155210">
                  <a:moveTo>
                    <a:pt x="6137" y="70981"/>
                  </a:moveTo>
                  <a:lnTo>
                    <a:pt x="9071" y="82716"/>
                  </a:lnTo>
                  <a:lnTo>
                    <a:pt x="11853" y="93845"/>
                  </a:lnTo>
                  <a:lnTo>
                    <a:pt x="14713" y="105396"/>
                  </a:lnTo>
                  <a:lnTo>
                    <a:pt x="16317" y="115784"/>
                  </a:lnTo>
                  <a:lnTo>
                    <a:pt x="15338" y="121559"/>
                  </a:lnTo>
                  <a:lnTo>
                    <a:pt x="12873" y="121275"/>
                  </a:lnTo>
                  <a:lnTo>
                    <a:pt x="9753" y="115823"/>
                  </a:lnTo>
                  <a:lnTo>
                    <a:pt x="6524" y="106727"/>
                  </a:lnTo>
                  <a:lnTo>
                    <a:pt x="3662" y="95439"/>
                  </a:lnTo>
                  <a:lnTo>
                    <a:pt x="1380" y="82936"/>
                  </a:lnTo>
                  <a:lnTo>
                    <a:pt x="0" y="70102"/>
                  </a:lnTo>
                  <a:lnTo>
                    <a:pt x="48" y="57851"/>
                  </a:lnTo>
                  <a:lnTo>
                    <a:pt x="1682" y="46620"/>
                  </a:lnTo>
                  <a:lnTo>
                    <a:pt x="5067" y="36923"/>
                  </a:lnTo>
                  <a:lnTo>
                    <a:pt x="10536" y="29528"/>
                  </a:lnTo>
                  <a:lnTo>
                    <a:pt x="18060" y="24631"/>
                  </a:lnTo>
                  <a:lnTo>
                    <a:pt x="27008" y="22119"/>
                  </a:lnTo>
                  <a:lnTo>
                    <a:pt x="36383" y="21854"/>
                  </a:lnTo>
                  <a:lnTo>
                    <a:pt x="45570" y="23527"/>
                  </a:lnTo>
                  <a:lnTo>
                    <a:pt x="54343" y="26900"/>
                  </a:lnTo>
                  <a:lnTo>
                    <a:pt x="62687" y="31895"/>
                  </a:lnTo>
                  <a:lnTo>
                    <a:pt x="70663" y="38324"/>
                  </a:lnTo>
                  <a:lnTo>
                    <a:pt x="78188" y="45909"/>
                  </a:lnTo>
                  <a:lnTo>
                    <a:pt x="85031" y="54369"/>
                  </a:lnTo>
                  <a:lnTo>
                    <a:pt x="91130" y="63395"/>
                  </a:lnTo>
                  <a:lnTo>
                    <a:pt x="96858" y="70268"/>
                  </a:lnTo>
                  <a:lnTo>
                    <a:pt x="102161" y="71728"/>
                  </a:lnTo>
                  <a:lnTo>
                    <a:pt x="106402" y="68745"/>
                  </a:lnTo>
                  <a:lnTo>
                    <a:pt x="109901" y="62891"/>
                  </a:lnTo>
                  <a:lnTo>
                    <a:pt x="113091" y="55275"/>
                  </a:lnTo>
                  <a:lnTo>
                    <a:pt x="116218" y="46580"/>
                  </a:lnTo>
                  <a:lnTo>
                    <a:pt x="119394" y="37229"/>
                  </a:lnTo>
                  <a:lnTo>
                    <a:pt x="122977" y="27798"/>
                  </a:lnTo>
                  <a:lnTo>
                    <a:pt x="127580" y="19053"/>
                  </a:lnTo>
                  <a:lnTo>
                    <a:pt x="133451" y="11364"/>
                  </a:lnTo>
                  <a:lnTo>
                    <a:pt x="140508" y="5214"/>
                  </a:lnTo>
                  <a:lnTo>
                    <a:pt x="148540" y="1361"/>
                  </a:lnTo>
                  <a:lnTo>
                    <a:pt x="157308" y="0"/>
                  </a:lnTo>
                  <a:lnTo>
                    <a:pt x="166448" y="1018"/>
                  </a:lnTo>
                  <a:lnTo>
                    <a:pt x="175496" y="4276"/>
                  </a:lnTo>
                  <a:lnTo>
                    <a:pt x="184201" y="9463"/>
                  </a:lnTo>
                  <a:lnTo>
                    <a:pt x="192349" y="16180"/>
                  </a:lnTo>
                  <a:lnTo>
                    <a:pt x="199675" y="24041"/>
                  </a:lnTo>
                  <a:lnTo>
                    <a:pt x="206121" y="32729"/>
                  </a:lnTo>
                  <a:lnTo>
                    <a:pt x="211789" y="42000"/>
                  </a:lnTo>
                  <a:lnTo>
                    <a:pt x="216839" y="51675"/>
                  </a:lnTo>
                  <a:lnTo>
                    <a:pt x="221426" y="61627"/>
                  </a:lnTo>
                  <a:lnTo>
                    <a:pt x="225678" y="71767"/>
                  </a:lnTo>
                  <a:lnTo>
                    <a:pt x="229694" y="82035"/>
                  </a:lnTo>
                  <a:lnTo>
                    <a:pt x="233544" y="92385"/>
                  </a:lnTo>
                  <a:lnTo>
                    <a:pt x="237126" y="102718"/>
                  </a:lnTo>
                  <a:lnTo>
                    <a:pt x="240532" y="114105"/>
                  </a:lnTo>
                  <a:lnTo>
                    <a:pt x="244065" y="129781"/>
                  </a:lnTo>
                  <a:lnTo>
                    <a:pt x="248292" y="1552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927473" y="3015399"/>
              <a:ext cx="142713" cy="463643"/>
            </a:xfrm>
            <a:custGeom>
              <a:avLst/>
              <a:gdLst/>
              <a:ahLst/>
              <a:cxnLst/>
              <a:rect l="0" t="0" r="0" b="0"/>
              <a:pathLst>
                <a:path w="142713" h="463643">
                  <a:moveTo>
                    <a:pt x="100598" y="326214"/>
                  </a:moveTo>
                  <a:lnTo>
                    <a:pt x="97597" y="317480"/>
                  </a:lnTo>
                  <a:lnTo>
                    <a:pt x="94175" y="309774"/>
                  </a:lnTo>
                  <a:lnTo>
                    <a:pt x="89970" y="302380"/>
                  </a:lnTo>
                  <a:lnTo>
                    <a:pt x="84724" y="295464"/>
                  </a:lnTo>
                  <a:lnTo>
                    <a:pt x="77946" y="289582"/>
                  </a:lnTo>
                  <a:lnTo>
                    <a:pt x="69518" y="284977"/>
                  </a:lnTo>
                  <a:lnTo>
                    <a:pt x="59951" y="282057"/>
                  </a:lnTo>
                  <a:lnTo>
                    <a:pt x="50156" y="281528"/>
                  </a:lnTo>
                  <a:lnTo>
                    <a:pt x="40691" y="283558"/>
                  </a:lnTo>
                  <a:lnTo>
                    <a:pt x="31900" y="288176"/>
                  </a:lnTo>
                  <a:lnTo>
                    <a:pt x="24075" y="295538"/>
                  </a:lnTo>
                  <a:lnTo>
                    <a:pt x="17267" y="305452"/>
                  </a:lnTo>
                  <a:lnTo>
                    <a:pt x="11510" y="317479"/>
                  </a:lnTo>
                  <a:lnTo>
                    <a:pt x="6925" y="331131"/>
                  </a:lnTo>
                  <a:lnTo>
                    <a:pt x="3471" y="345965"/>
                  </a:lnTo>
                  <a:lnTo>
                    <a:pt x="1131" y="361311"/>
                  </a:lnTo>
                  <a:lnTo>
                    <a:pt x="0" y="376298"/>
                  </a:lnTo>
                  <a:lnTo>
                    <a:pt x="16" y="390484"/>
                  </a:lnTo>
                  <a:lnTo>
                    <a:pt x="992" y="403804"/>
                  </a:lnTo>
                  <a:lnTo>
                    <a:pt x="2709" y="416371"/>
                  </a:lnTo>
                  <a:lnTo>
                    <a:pt x="4986" y="428333"/>
                  </a:lnTo>
                  <a:lnTo>
                    <a:pt x="8159" y="439352"/>
                  </a:lnTo>
                  <a:lnTo>
                    <a:pt x="13031" y="448629"/>
                  </a:lnTo>
                  <a:lnTo>
                    <a:pt x="19896" y="455861"/>
                  </a:lnTo>
                  <a:lnTo>
                    <a:pt x="28270" y="460888"/>
                  </a:lnTo>
                  <a:lnTo>
                    <a:pt x="37193" y="463447"/>
                  </a:lnTo>
                  <a:lnTo>
                    <a:pt x="46040" y="463642"/>
                  </a:lnTo>
                  <a:lnTo>
                    <a:pt x="54400" y="461689"/>
                  </a:lnTo>
                  <a:lnTo>
                    <a:pt x="61928" y="457728"/>
                  </a:lnTo>
                  <a:lnTo>
                    <a:pt x="68543" y="452028"/>
                  </a:lnTo>
                  <a:lnTo>
                    <a:pt x="74509" y="444782"/>
                  </a:lnTo>
                  <a:lnTo>
                    <a:pt x="80297" y="436023"/>
                  </a:lnTo>
                  <a:lnTo>
                    <a:pt x="86196" y="425908"/>
                  </a:lnTo>
                  <a:lnTo>
                    <a:pt x="92145" y="414522"/>
                  </a:lnTo>
                  <a:lnTo>
                    <a:pt x="97841" y="401824"/>
                  </a:lnTo>
                  <a:lnTo>
                    <a:pt x="103118" y="387910"/>
                  </a:lnTo>
                  <a:lnTo>
                    <a:pt x="107967" y="372991"/>
                  </a:lnTo>
                  <a:lnTo>
                    <a:pt x="112450" y="357298"/>
                  </a:lnTo>
                  <a:lnTo>
                    <a:pt x="116645" y="341037"/>
                  </a:lnTo>
                  <a:lnTo>
                    <a:pt x="120461" y="324374"/>
                  </a:lnTo>
                  <a:lnTo>
                    <a:pt x="123651" y="307428"/>
                  </a:lnTo>
                  <a:lnTo>
                    <a:pt x="126132" y="290282"/>
                  </a:lnTo>
                  <a:lnTo>
                    <a:pt x="127968" y="272837"/>
                  </a:lnTo>
                  <a:lnTo>
                    <a:pt x="129284" y="254825"/>
                  </a:lnTo>
                  <a:lnTo>
                    <a:pt x="130202" y="236148"/>
                  </a:lnTo>
                  <a:lnTo>
                    <a:pt x="130666" y="216858"/>
                  </a:lnTo>
                  <a:lnTo>
                    <a:pt x="130454" y="197070"/>
                  </a:lnTo>
                  <a:lnTo>
                    <a:pt x="129497" y="176907"/>
                  </a:lnTo>
                  <a:lnTo>
                    <a:pt x="127871" y="156639"/>
                  </a:lnTo>
                  <a:lnTo>
                    <a:pt x="125709" y="136652"/>
                  </a:lnTo>
                  <a:lnTo>
                    <a:pt x="123144" y="117139"/>
                  </a:lnTo>
                  <a:lnTo>
                    <a:pt x="120286" y="98274"/>
                  </a:lnTo>
                  <a:lnTo>
                    <a:pt x="117222" y="80292"/>
                  </a:lnTo>
                  <a:lnTo>
                    <a:pt x="114015" y="63236"/>
                  </a:lnTo>
                  <a:lnTo>
                    <a:pt x="110710" y="47155"/>
                  </a:lnTo>
                  <a:lnTo>
                    <a:pt x="107338" y="32187"/>
                  </a:lnTo>
                  <a:lnTo>
                    <a:pt x="103908" y="18329"/>
                  </a:lnTo>
                  <a:lnTo>
                    <a:pt x="99957" y="6515"/>
                  </a:lnTo>
                  <a:lnTo>
                    <a:pt x="95080" y="0"/>
                  </a:lnTo>
                  <a:lnTo>
                    <a:pt x="90296" y="671"/>
                  </a:lnTo>
                  <a:lnTo>
                    <a:pt x="86692" y="6673"/>
                  </a:lnTo>
                  <a:lnTo>
                    <a:pt x="84417" y="16326"/>
                  </a:lnTo>
                  <a:lnTo>
                    <a:pt x="83454" y="28496"/>
                  </a:lnTo>
                  <a:lnTo>
                    <a:pt x="83648" y="42407"/>
                  </a:lnTo>
                  <a:lnTo>
                    <a:pt x="84610" y="57840"/>
                  </a:lnTo>
                  <a:lnTo>
                    <a:pt x="85805" y="75028"/>
                  </a:lnTo>
                  <a:lnTo>
                    <a:pt x="86912" y="93952"/>
                  </a:lnTo>
                  <a:lnTo>
                    <a:pt x="87980" y="113715"/>
                  </a:lnTo>
                  <a:lnTo>
                    <a:pt x="89305" y="132764"/>
                  </a:lnTo>
                  <a:lnTo>
                    <a:pt x="91050" y="150291"/>
                  </a:lnTo>
                  <a:lnTo>
                    <a:pt x="93222" y="166669"/>
                  </a:lnTo>
                  <a:lnTo>
                    <a:pt x="95760" y="183036"/>
                  </a:lnTo>
                  <a:lnTo>
                    <a:pt x="98581" y="200088"/>
                  </a:lnTo>
                  <a:lnTo>
                    <a:pt x="101612" y="218020"/>
                  </a:lnTo>
                  <a:lnTo>
                    <a:pt x="104793" y="236762"/>
                  </a:lnTo>
                  <a:lnTo>
                    <a:pt x="108079" y="256154"/>
                  </a:lnTo>
                  <a:lnTo>
                    <a:pt x="111437" y="275703"/>
                  </a:lnTo>
                  <a:lnTo>
                    <a:pt x="114844" y="294662"/>
                  </a:lnTo>
                  <a:lnTo>
                    <a:pt x="118285" y="312660"/>
                  </a:lnTo>
                  <a:lnTo>
                    <a:pt x="121748" y="329520"/>
                  </a:lnTo>
                  <a:lnTo>
                    <a:pt x="125227" y="345085"/>
                  </a:lnTo>
                  <a:lnTo>
                    <a:pt x="128711" y="359398"/>
                  </a:lnTo>
                  <a:lnTo>
                    <a:pt x="132046" y="372405"/>
                  </a:lnTo>
                  <a:lnTo>
                    <a:pt x="135260" y="385230"/>
                  </a:lnTo>
                  <a:lnTo>
                    <a:pt x="138636" y="400123"/>
                  </a:lnTo>
                  <a:lnTo>
                    <a:pt x="142712" y="4209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116757" y="3256200"/>
              <a:ext cx="121885" cy="166584"/>
            </a:xfrm>
            <a:custGeom>
              <a:avLst/>
              <a:gdLst/>
              <a:ahLst/>
              <a:cxnLst/>
              <a:rect l="0" t="0" r="0" b="0"/>
              <a:pathLst>
                <a:path w="121885" h="166584">
                  <a:moveTo>
                    <a:pt x="16599" y="85413"/>
                  </a:moveTo>
                  <a:lnTo>
                    <a:pt x="19533" y="97148"/>
                  </a:lnTo>
                  <a:lnTo>
                    <a:pt x="22315" y="108277"/>
                  </a:lnTo>
                  <a:lnTo>
                    <a:pt x="25214" y="119871"/>
                  </a:lnTo>
                  <a:lnTo>
                    <a:pt x="28255" y="131859"/>
                  </a:lnTo>
                  <a:lnTo>
                    <a:pt x="31420" y="143871"/>
                  </a:lnTo>
                  <a:lnTo>
                    <a:pt x="34654" y="155597"/>
                  </a:lnTo>
                  <a:lnTo>
                    <a:pt x="36896" y="164307"/>
                  </a:lnTo>
                  <a:lnTo>
                    <a:pt x="36780" y="166583"/>
                  </a:lnTo>
                  <a:lnTo>
                    <a:pt x="34582" y="163356"/>
                  </a:lnTo>
                  <a:lnTo>
                    <a:pt x="31030" y="156518"/>
                  </a:lnTo>
                  <a:lnTo>
                    <a:pt x="26893" y="147696"/>
                  </a:lnTo>
                  <a:lnTo>
                    <a:pt x="22634" y="137889"/>
                  </a:lnTo>
                  <a:lnTo>
                    <a:pt x="18454" y="127629"/>
                  </a:lnTo>
                  <a:lnTo>
                    <a:pt x="14410" y="117172"/>
                  </a:lnTo>
                  <a:lnTo>
                    <a:pt x="10507" y="106633"/>
                  </a:lnTo>
                  <a:lnTo>
                    <a:pt x="6884" y="95901"/>
                  </a:lnTo>
                  <a:lnTo>
                    <a:pt x="3820" y="84691"/>
                  </a:lnTo>
                  <a:lnTo>
                    <a:pt x="1434" y="72890"/>
                  </a:lnTo>
                  <a:lnTo>
                    <a:pt x="0" y="60860"/>
                  </a:lnTo>
                  <a:lnTo>
                    <a:pt x="19" y="49315"/>
                  </a:lnTo>
                  <a:lnTo>
                    <a:pt x="1632" y="38630"/>
                  </a:lnTo>
                  <a:lnTo>
                    <a:pt x="4835" y="28999"/>
                  </a:lnTo>
                  <a:lnTo>
                    <a:pt x="9652" y="20602"/>
                  </a:lnTo>
                  <a:lnTo>
                    <a:pt x="15928" y="13409"/>
                  </a:lnTo>
                  <a:lnTo>
                    <a:pt x="23396" y="7563"/>
                  </a:lnTo>
                  <a:lnTo>
                    <a:pt x="31770" y="3451"/>
                  </a:lnTo>
                  <a:lnTo>
                    <a:pt x="40810" y="1122"/>
                  </a:lnTo>
                  <a:lnTo>
                    <a:pt x="50489" y="183"/>
                  </a:lnTo>
                  <a:lnTo>
                    <a:pt x="60970" y="0"/>
                  </a:lnTo>
                  <a:lnTo>
                    <a:pt x="72263" y="129"/>
                  </a:lnTo>
                  <a:lnTo>
                    <a:pt x="83653" y="350"/>
                  </a:lnTo>
                  <a:lnTo>
                    <a:pt x="94907" y="587"/>
                  </a:lnTo>
                  <a:lnTo>
                    <a:pt x="107012" y="853"/>
                  </a:lnTo>
                  <a:lnTo>
                    <a:pt x="121884" y="11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286930" y="3310028"/>
              <a:ext cx="83253" cy="133423"/>
            </a:xfrm>
            <a:custGeom>
              <a:avLst/>
              <a:gdLst/>
              <a:ahLst/>
              <a:cxnLst/>
              <a:rect l="0" t="0" r="0" b="0"/>
              <a:pathLst>
                <a:path w="83253" h="133423">
                  <a:moveTo>
                    <a:pt x="78053" y="10529"/>
                  </a:moveTo>
                  <a:lnTo>
                    <a:pt x="69252" y="7729"/>
                  </a:lnTo>
                  <a:lnTo>
                    <a:pt x="60905" y="6226"/>
                  </a:lnTo>
                  <a:lnTo>
                    <a:pt x="52210" y="5929"/>
                  </a:lnTo>
                  <a:lnTo>
                    <a:pt x="43263" y="6954"/>
                  </a:lnTo>
                  <a:lnTo>
                    <a:pt x="34416" y="9718"/>
                  </a:lnTo>
                  <a:lnTo>
                    <a:pt x="25887" y="14299"/>
                  </a:lnTo>
                  <a:lnTo>
                    <a:pt x="18044" y="20632"/>
                  </a:lnTo>
                  <a:lnTo>
                    <a:pt x="11463" y="28696"/>
                  </a:lnTo>
                  <a:lnTo>
                    <a:pt x="6343" y="38299"/>
                  </a:lnTo>
                  <a:lnTo>
                    <a:pt x="2722" y="48982"/>
                  </a:lnTo>
                  <a:lnTo>
                    <a:pt x="650" y="60135"/>
                  </a:lnTo>
                  <a:lnTo>
                    <a:pt x="0" y="71367"/>
                  </a:lnTo>
                  <a:lnTo>
                    <a:pt x="680" y="82347"/>
                  </a:lnTo>
                  <a:lnTo>
                    <a:pt x="2723" y="92720"/>
                  </a:lnTo>
                  <a:lnTo>
                    <a:pt x="6024" y="102357"/>
                  </a:lnTo>
                  <a:lnTo>
                    <a:pt x="10526" y="111150"/>
                  </a:lnTo>
                  <a:lnTo>
                    <a:pt x="16297" y="118918"/>
                  </a:lnTo>
                  <a:lnTo>
                    <a:pt x="23249" y="125647"/>
                  </a:lnTo>
                  <a:lnTo>
                    <a:pt x="31018" y="130828"/>
                  </a:lnTo>
                  <a:lnTo>
                    <a:pt x="39071" y="133422"/>
                  </a:lnTo>
                  <a:lnTo>
                    <a:pt x="47072" y="133088"/>
                  </a:lnTo>
                  <a:lnTo>
                    <a:pt x="54731" y="130099"/>
                  </a:lnTo>
                  <a:lnTo>
                    <a:pt x="61721" y="124971"/>
                  </a:lnTo>
                  <a:lnTo>
                    <a:pt x="67934" y="118223"/>
                  </a:lnTo>
                  <a:lnTo>
                    <a:pt x="73275" y="110138"/>
                  </a:lnTo>
                  <a:lnTo>
                    <a:pt x="77572" y="100750"/>
                  </a:lnTo>
                  <a:lnTo>
                    <a:pt x="80826" y="90188"/>
                  </a:lnTo>
                  <a:lnTo>
                    <a:pt x="82860" y="78827"/>
                  </a:lnTo>
                  <a:lnTo>
                    <a:pt x="83252" y="67203"/>
                  </a:lnTo>
                  <a:lnTo>
                    <a:pt x="81931" y="55652"/>
                  </a:lnTo>
                  <a:lnTo>
                    <a:pt x="79420" y="44557"/>
                  </a:lnTo>
                  <a:lnTo>
                    <a:pt x="76407" y="33247"/>
                  </a:lnTo>
                  <a:lnTo>
                    <a:pt x="72630" y="19614"/>
                  </a:lnTo>
                  <a:lnTo>
                    <a:pt x="675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396569" y="3225800"/>
              <a:ext cx="105285" cy="201291"/>
            </a:xfrm>
            <a:custGeom>
              <a:avLst/>
              <a:gdLst/>
              <a:ahLst/>
              <a:cxnLst/>
              <a:rect l="0" t="0" r="0" b="0"/>
              <a:pathLst>
                <a:path w="105285" h="201291">
                  <a:moveTo>
                    <a:pt x="0" y="105285"/>
                  </a:moveTo>
                  <a:lnTo>
                    <a:pt x="5868" y="111287"/>
                  </a:lnTo>
                  <a:lnTo>
                    <a:pt x="11432" y="118131"/>
                  </a:lnTo>
                  <a:lnTo>
                    <a:pt x="17230" y="126514"/>
                  </a:lnTo>
                  <a:lnTo>
                    <a:pt x="23311" y="135969"/>
                  </a:lnTo>
                  <a:lnTo>
                    <a:pt x="29641" y="145635"/>
                  </a:lnTo>
                  <a:lnTo>
                    <a:pt x="36170" y="154994"/>
                  </a:lnTo>
                  <a:lnTo>
                    <a:pt x="42845" y="164039"/>
                  </a:lnTo>
                  <a:lnTo>
                    <a:pt x="49628" y="173091"/>
                  </a:lnTo>
                  <a:lnTo>
                    <a:pt x="56486" y="182338"/>
                  </a:lnTo>
                  <a:lnTo>
                    <a:pt x="63395" y="191020"/>
                  </a:lnTo>
                  <a:lnTo>
                    <a:pt x="70340" y="197580"/>
                  </a:lnTo>
                  <a:lnTo>
                    <a:pt x="77300" y="201290"/>
                  </a:lnTo>
                  <a:lnTo>
                    <a:pt x="83926" y="201196"/>
                  </a:lnTo>
                  <a:lnTo>
                    <a:pt x="89119" y="197056"/>
                  </a:lnTo>
                  <a:lnTo>
                    <a:pt x="92189" y="190361"/>
                  </a:lnTo>
                  <a:lnTo>
                    <a:pt x="93732" y="181432"/>
                  </a:lnTo>
                  <a:lnTo>
                    <a:pt x="94440" y="170423"/>
                  </a:lnTo>
                  <a:lnTo>
                    <a:pt x="94903" y="157651"/>
                  </a:lnTo>
                  <a:lnTo>
                    <a:pt x="95653" y="143497"/>
                  </a:lnTo>
                  <a:lnTo>
                    <a:pt x="96923" y="128322"/>
                  </a:lnTo>
                  <a:lnTo>
                    <a:pt x="98567" y="112578"/>
                  </a:lnTo>
                  <a:lnTo>
                    <a:pt x="100198" y="96791"/>
                  </a:lnTo>
                  <a:lnTo>
                    <a:pt x="101584" y="81261"/>
                  </a:lnTo>
                  <a:lnTo>
                    <a:pt x="102665" y="66284"/>
                  </a:lnTo>
                  <a:lnTo>
                    <a:pt x="103581" y="50582"/>
                  </a:lnTo>
                  <a:lnTo>
                    <a:pt x="104408" y="30543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52349" y="3248636"/>
              <a:ext cx="139019" cy="199317"/>
            </a:xfrm>
            <a:custGeom>
              <a:avLst/>
              <a:gdLst/>
              <a:ahLst/>
              <a:cxnLst/>
              <a:rect l="0" t="0" r="0" b="0"/>
              <a:pathLst>
                <a:path w="139019" h="199317">
                  <a:moveTo>
                    <a:pt x="2147" y="71920"/>
                  </a:moveTo>
                  <a:lnTo>
                    <a:pt x="8148" y="77653"/>
                  </a:lnTo>
                  <a:lnTo>
                    <a:pt x="14993" y="81938"/>
                  </a:lnTo>
                  <a:lnTo>
                    <a:pt x="23381" y="85139"/>
                  </a:lnTo>
                  <a:lnTo>
                    <a:pt x="33009" y="87327"/>
                  </a:lnTo>
                  <a:lnTo>
                    <a:pt x="43323" y="88376"/>
                  </a:lnTo>
                  <a:lnTo>
                    <a:pt x="53926" y="88313"/>
                  </a:lnTo>
                  <a:lnTo>
                    <a:pt x="64451" y="87144"/>
                  </a:lnTo>
                  <a:lnTo>
                    <a:pt x="74503" y="84767"/>
                  </a:lnTo>
                  <a:lnTo>
                    <a:pt x="83913" y="81235"/>
                  </a:lnTo>
                  <a:lnTo>
                    <a:pt x="92381" y="76408"/>
                  </a:lnTo>
                  <a:lnTo>
                    <a:pt x="99397" y="69886"/>
                  </a:lnTo>
                  <a:lnTo>
                    <a:pt x="104811" y="61617"/>
                  </a:lnTo>
                  <a:lnTo>
                    <a:pt x="108464" y="52150"/>
                  </a:lnTo>
                  <a:lnTo>
                    <a:pt x="110027" y="42418"/>
                  </a:lnTo>
                  <a:lnTo>
                    <a:pt x="109517" y="32993"/>
                  </a:lnTo>
                  <a:lnTo>
                    <a:pt x="107074" y="24228"/>
                  </a:lnTo>
                  <a:lnTo>
                    <a:pt x="102777" y="16421"/>
                  </a:lnTo>
                  <a:lnTo>
                    <a:pt x="96852" y="9633"/>
                  </a:lnTo>
                  <a:lnTo>
                    <a:pt x="89623" y="4229"/>
                  </a:lnTo>
                  <a:lnTo>
                    <a:pt x="81410" y="946"/>
                  </a:lnTo>
                  <a:lnTo>
                    <a:pt x="72485" y="0"/>
                  </a:lnTo>
                  <a:lnTo>
                    <a:pt x="63224" y="1314"/>
                  </a:lnTo>
                  <a:lnTo>
                    <a:pt x="54088" y="4778"/>
                  </a:lnTo>
                  <a:lnTo>
                    <a:pt x="45319" y="10112"/>
                  </a:lnTo>
                  <a:lnTo>
                    <a:pt x="37128" y="17097"/>
                  </a:lnTo>
                  <a:lnTo>
                    <a:pt x="29772" y="25672"/>
                  </a:lnTo>
                  <a:lnTo>
                    <a:pt x="23304" y="35653"/>
                  </a:lnTo>
                  <a:lnTo>
                    <a:pt x="17622" y="46606"/>
                  </a:lnTo>
                  <a:lnTo>
                    <a:pt x="12563" y="57949"/>
                  </a:lnTo>
                  <a:lnTo>
                    <a:pt x="7979" y="69318"/>
                  </a:lnTo>
                  <a:lnTo>
                    <a:pt x="4068" y="80560"/>
                  </a:lnTo>
                  <a:lnTo>
                    <a:pt x="1345" y="91642"/>
                  </a:lnTo>
                  <a:lnTo>
                    <a:pt x="0" y="102578"/>
                  </a:lnTo>
                  <a:lnTo>
                    <a:pt x="81" y="113397"/>
                  </a:lnTo>
                  <a:lnTo>
                    <a:pt x="1655" y="124129"/>
                  </a:lnTo>
                  <a:lnTo>
                    <a:pt x="4606" y="134793"/>
                  </a:lnTo>
                  <a:lnTo>
                    <a:pt x="8688" y="145244"/>
                  </a:lnTo>
                  <a:lnTo>
                    <a:pt x="13636" y="155189"/>
                  </a:lnTo>
                  <a:lnTo>
                    <a:pt x="19224" y="164503"/>
                  </a:lnTo>
                  <a:lnTo>
                    <a:pt x="25431" y="173063"/>
                  </a:lnTo>
                  <a:lnTo>
                    <a:pt x="32429" y="180667"/>
                  </a:lnTo>
                  <a:lnTo>
                    <a:pt x="40252" y="187289"/>
                  </a:lnTo>
                  <a:lnTo>
                    <a:pt x="48963" y="192738"/>
                  </a:lnTo>
                  <a:lnTo>
                    <a:pt x="58722" y="196574"/>
                  </a:lnTo>
                  <a:lnTo>
                    <a:pt x="69503" y="198710"/>
                  </a:lnTo>
                  <a:lnTo>
                    <a:pt x="80931" y="199316"/>
                  </a:lnTo>
                  <a:lnTo>
                    <a:pt x="93693" y="198604"/>
                  </a:lnTo>
                  <a:lnTo>
                    <a:pt x="111147" y="195394"/>
                  </a:lnTo>
                  <a:lnTo>
                    <a:pt x="139018" y="187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987218" y="3057344"/>
              <a:ext cx="41062" cy="389555"/>
            </a:xfrm>
            <a:custGeom>
              <a:avLst/>
              <a:gdLst/>
              <a:ahLst/>
              <a:cxnLst/>
              <a:rect l="0" t="0" r="0" b="0"/>
              <a:pathLst>
                <a:path w="41062" h="389555">
                  <a:moveTo>
                    <a:pt x="9475" y="0"/>
                  </a:moveTo>
                  <a:lnTo>
                    <a:pt x="6608" y="8935"/>
                  </a:lnTo>
                  <a:lnTo>
                    <a:pt x="4466" y="18562"/>
                  </a:lnTo>
                  <a:lnTo>
                    <a:pt x="2863" y="29863"/>
                  </a:lnTo>
                  <a:lnTo>
                    <a:pt x="1683" y="43049"/>
                  </a:lnTo>
                  <a:lnTo>
                    <a:pt x="834" y="58474"/>
                  </a:lnTo>
                  <a:lnTo>
                    <a:pt x="241" y="76087"/>
                  </a:lnTo>
                  <a:lnTo>
                    <a:pt x="0" y="94908"/>
                  </a:lnTo>
                  <a:lnTo>
                    <a:pt x="364" y="113295"/>
                  </a:lnTo>
                  <a:lnTo>
                    <a:pt x="1419" y="130366"/>
                  </a:lnTo>
                  <a:lnTo>
                    <a:pt x="2941" y="146431"/>
                  </a:lnTo>
                  <a:lnTo>
                    <a:pt x="4501" y="162585"/>
                  </a:lnTo>
                  <a:lnTo>
                    <a:pt x="5849" y="179480"/>
                  </a:lnTo>
                  <a:lnTo>
                    <a:pt x="7075" y="196796"/>
                  </a:lnTo>
                  <a:lnTo>
                    <a:pt x="8504" y="213529"/>
                  </a:lnTo>
                  <a:lnTo>
                    <a:pt x="10313" y="229135"/>
                  </a:lnTo>
                  <a:lnTo>
                    <a:pt x="12359" y="243870"/>
                  </a:lnTo>
                  <a:lnTo>
                    <a:pt x="14279" y="258513"/>
                  </a:lnTo>
                  <a:lnTo>
                    <a:pt x="15873" y="273542"/>
                  </a:lnTo>
                  <a:lnTo>
                    <a:pt x="17264" y="288942"/>
                  </a:lnTo>
                  <a:lnTo>
                    <a:pt x="18806" y="304373"/>
                  </a:lnTo>
                  <a:lnTo>
                    <a:pt x="20694" y="319599"/>
                  </a:lnTo>
                  <a:lnTo>
                    <a:pt x="23002" y="334143"/>
                  </a:lnTo>
                  <a:lnTo>
                    <a:pt x="26084" y="348749"/>
                  </a:lnTo>
                  <a:lnTo>
                    <a:pt x="31334" y="365816"/>
                  </a:lnTo>
                  <a:lnTo>
                    <a:pt x="41061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849294" y="3162629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62006" y="67"/>
                  </a:lnTo>
                  <a:lnTo>
                    <a:pt x="250876" y="707"/>
                  </a:lnTo>
                  <a:lnTo>
                    <a:pt x="239274" y="2003"/>
                  </a:lnTo>
                  <a:lnTo>
                    <a:pt x="226940" y="3863"/>
                  </a:lnTo>
                  <a:lnTo>
                    <a:pt x="213632" y="6180"/>
                  </a:lnTo>
                  <a:lnTo>
                    <a:pt x="199327" y="8846"/>
                  </a:lnTo>
                  <a:lnTo>
                    <a:pt x="184322" y="11770"/>
                  </a:lnTo>
                  <a:lnTo>
                    <a:pt x="169109" y="14877"/>
                  </a:lnTo>
                  <a:lnTo>
                    <a:pt x="153987" y="18112"/>
                  </a:lnTo>
                  <a:lnTo>
                    <a:pt x="138902" y="21436"/>
                  </a:lnTo>
                  <a:lnTo>
                    <a:pt x="123555" y="24820"/>
                  </a:lnTo>
                  <a:lnTo>
                    <a:pt x="107790" y="28241"/>
                  </a:lnTo>
                  <a:lnTo>
                    <a:pt x="91761" y="31521"/>
                  </a:lnTo>
                  <a:lnTo>
                    <a:pt x="75840" y="34345"/>
                  </a:lnTo>
                  <a:lnTo>
                    <a:pt x="60256" y="36576"/>
                  </a:lnTo>
                  <a:lnTo>
                    <a:pt x="45656" y="38247"/>
                  </a:lnTo>
                  <a:lnTo>
                    <a:pt x="31742" y="39632"/>
                  </a:lnTo>
                  <a:lnTo>
                    <a:pt x="17295" y="4085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099279" y="3236328"/>
              <a:ext cx="155817" cy="172444"/>
            </a:xfrm>
            <a:custGeom>
              <a:avLst/>
              <a:gdLst/>
              <a:ahLst/>
              <a:cxnLst/>
              <a:rect l="0" t="0" r="0" b="0"/>
              <a:pathLst>
                <a:path w="155817" h="172444">
                  <a:moveTo>
                    <a:pt x="86927" y="21057"/>
                  </a:moveTo>
                  <a:lnTo>
                    <a:pt x="75259" y="21191"/>
                  </a:lnTo>
                  <a:lnTo>
                    <a:pt x="64770" y="22472"/>
                  </a:lnTo>
                  <a:lnTo>
                    <a:pt x="54473" y="25069"/>
                  </a:lnTo>
                  <a:lnTo>
                    <a:pt x="44344" y="28962"/>
                  </a:lnTo>
                  <a:lnTo>
                    <a:pt x="34649" y="34243"/>
                  </a:lnTo>
                  <a:lnTo>
                    <a:pt x="25522" y="40838"/>
                  </a:lnTo>
                  <a:lnTo>
                    <a:pt x="17265" y="48856"/>
                  </a:lnTo>
                  <a:lnTo>
                    <a:pt x="10400" y="58664"/>
                  </a:lnTo>
                  <a:lnTo>
                    <a:pt x="5092" y="70288"/>
                  </a:lnTo>
                  <a:lnTo>
                    <a:pt x="1512" y="83160"/>
                  </a:lnTo>
                  <a:lnTo>
                    <a:pt x="0" y="96329"/>
                  </a:lnTo>
                  <a:lnTo>
                    <a:pt x="544" y="109215"/>
                  </a:lnTo>
                  <a:lnTo>
                    <a:pt x="3010" y="121457"/>
                  </a:lnTo>
                  <a:lnTo>
                    <a:pt x="7322" y="132752"/>
                  </a:lnTo>
                  <a:lnTo>
                    <a:pt x="13262" y="143040"/>
                  </a:lnTo>
                  <a:lnTo>
                    <a:pt x="20671" y="152117"/>
                  </a:lnTo>
                  <a:lnTo>
                    <a:pt x="29538" y="159551"/>
                  </a:lnTo>
                  <a:lnTo>
                    <a:pt x="39723" y="165254"/>
                  </a:lnTo>
                  <a:lnTo>
                    <a:pt x="50984" y="169273"/>
                  </a:lnTo>
                  <a:lnTo>
                    <a:pt x="63067" y="171613"/>
                  </a:lnTo>
                  <a:lnTo>
                    <a:pt x="75741" y="172443"/>
                  </a:lnTo>
                  <a:lnTo>
                    <a:pt x="88505" y="171885"/>
                  </a:lnTo>
                  <a:lnTo>
                    <a:pt x="100614" y="169923"/>
                  </a:lnTo>
                  <a:lnTo>
                    <a:pt x="111713" y="166677"/>
                  </a:lnTo>
                  <a:lnTo>
                    <a:pt x="121639" y="162210"/>
                  </a:lnTo>
                  <a:lnTo>
                    <a:pt x="130243" y="156464"/>
                  </a:lnTo>
                  <a:lnTo>
                    <a:pt x="137581" y="149520"/>
                  </a:lnTo>
                  <a:lnTo>
                    <a:pt x="143697" y="141416"/>
                  </a:lnTo>
                  <a:lnTo>
                    <a:pt x="148524" y="132074"/>
                  </a:lnTo>
                  <a:lnTo>
                    <a:pt x="152140" y="121566"/>
                  </a:lnTo>
                  <a:lnTo>
                    <a:pt x="154589" y="110087"/>
                  </a:lnTo>
                  <a:lnTo>
                    <a:pt x="155793" y="97857"/>
                  </a:lnTo>
                  <a:lnTo>
                    <a:pt x="155816" y="85085"/>
                  </a:lnTo>
                  <a:lnTo>
                    <a:pt x="154528" y="72256"/>
                  </a:lnTo>
                  <a:lnTo>
                    <a:pt x="151536" y="60102"/>
                  </a:lnTo>
                  <a:lnTo>
                    <a:pt x="146780" y="48973"/>
                  </a:lnTo>
                  <a:lnTo>
                    <a:pt x="140485" y="39027"/>
                  </a:lnTo>
                  <a:lnTo>
                    <a:pt x="132972" y="30411"/>
                  </a:lnTo>
                  <a:lnTo>
                    <a:pt x="124554" y="23063"/>
                  </a:lnTo>
                  <a:lnTo>
                    <a:pt x="115558" y="16923"/>
                  </a:lnTo>
                  <a:lnTo>
                    <a:pt x="105231" y="11423"/>
                  </a:lnTo>
                  <a:lnTo>
                    <a:pt x="90436" y="6077"/>
                  </a:lnTo>
                  <a:lnTo>
                    <a:pt x="65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544175" y="3078401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0" y="14668"/>
                  </a:lnTo>
                  <a:lnTo>
                    <a:pt x="0" y="28580"/>
                  </a:lnTo>
                  <a:lnTo>
                    <a:pt x="5" y="43082"/>
                  </a:lnTo>
                  <a:lnTo>
                    <a:pt x="178" y="58456"/>
                  </a:lnTo>
                  <a:lnTo>
                    <a:pt x="826" y="74930"/>
                  </a:lnTo>
                  <a:lnTo>
                    <a:pt x="2075" y="92503"/>
                  </a:lnTo>
                  <a:lnTo>
                    <a:pt x="3727" y="111019"/>
                  </a:lnTo>
                  <a:lnTo>
                    <a:pt x="5376" y="130271"/>
                  </a:lnTo>
                  <a:lnTo>
                    <a:pt x="6783" y="150067"/>
                  </a:lnTo>
                  <a:lnTo>
                    <a:pt x="8048" y="170086"/>
                  </a:lnTo>
                  <a:lnTo>
                    <a:pt x="9505" y="189905"/>
                  </a:lnTo>
                  <a:lnTo>
                    <a:pt x="11336" y="209304"/>
                  </a:lnTo>
                  <a:lnTo>
                    <a:pt x="13566" y="228094"/>
                  </a:lnTo>
                  <a:lnTo>
                    <a:pt x="16142" y="246024"/>
                  </a:lnTo>
                  <a:lnTo>
                    <a:pt x="18985" y="263041"/>
                  </a:lnTo>
                  <a:lnTo>
                    <a:pt x="21872" y="279039"/>
                  </a:lnTo>
                  <a:lnTo>
                    <a:pt x="24728" y="295545"/>
                  </a:lnTo>
                  <a:lnTo>
                    <a:pt x="27805" y="316250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396776" y="3204743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51544" y="67"/>
                  </a:lnTo>
                  <a:lnTo>
                    <a:pt x="241055" y="707"/>
                  </a:lnTo>
                  <a:lnTo>
                    <a:pt x="230749" y="1999"/>
                  </a:lnTo>
                  <a:lnTo>
                    <a:pt x="220275" y="3686"/>
                  </a:lnTo>
                  <a:lnTo>
                    <a:pt x="209283" y="5354"/>
                  </a:lnTo>
                  <a:lnTo>
                    <a:pt x="197641" y="6772"/>
                  </a:lnTo>
                  <a:lnTo>
                    <a:pt x="185386" y="8043"/>
                  </a:lnTo>
                  <a:lnTo>
                    <a:pt x="172632" y="9502"/>
                  </a:lnTo>
                  <a:lnTo>
                    <a:pt x="159491" y="11330"/>
                  </a:lnTo>
                  <a:lnTo>
                    <a:pt x="145905" y="13388"/>
                  </a:lnTo>
                  <a:lnTo>
                    <a:pt x="131647" y="15316"/>
                  </a:lnTo>
                  <a:lnTo>
                    <a:pt x="116655" y="16914"/>
                  </a:lnTo>
                  <a:lnTo>
                    <a:pt x="101334" y="18310"/>
                  </a:lnTo>
                  <a:lnTo>
                    <a:pt x="86428" y="19854"/>
                  </a:lnTo>
                  <a:lnTo>
                    <a:pt x="72334" y="21740"/>
                  </a:lnTo>
                  <a:lnTo>
                    <a:pt x="59161" y="23846"/>
                  </a:lnTo>
                  <a:lnTo>
                    <a:pt x="45404" y="26028"/>
                  </a:lnTo>
                  <a:lnTo>
                    <a:pt x="27623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681045" y="3036287"/>
              <a:ext cx="323740" cy="370506"/>
            </a:xfrm>
            <a:custGeom>
              <a:avLst/>
              <a:gdLst/>
              <a:ahLst/>
              <a:cxnLst/>
              <a:rect l="0" t="0" r="0" b="0"/>
              <a:pathLst>
                <a:path w="323740" h="370506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2004" y="41078"/>
                  </a:lnTo>
                  <a:lnTo>
                    <a:pt x="3863" y="54593"/>
                  </a:lnTo>
                  <a:lnTo>
                    <a:pt x="6180" y="68750"/>
                  </a:lnTo>
                  <a:lnTo>
                    <a:pt x="8842" y="83657"/>
                  </a:lnTo>
                  <a:lnTo>
                    <a:pt x="11593" y="99248"/>
                  </a:lnTo>
                  <a:lnTo>
                    <a:pt x="14051" y="115394"/>
                  </a:lnTo>
                  <a:lnTo>
                    <a:pt x="16039" y="131950"/>
                  </a:lnTo>
                  <a:lnTo>
                    <a:pt x="17710" y="148472"/>
                  </a:lnTo>
                  <a:lnTo>
                    <a:pt x="19445" y="164258"/>
                  </a:lnTo>
                  <a:lnTo>
                    <a:pt x="21463" y="178988"/>
                  </a:lnTo>
                  <a:lnTo>
                    <a:pt x="23651" y="192844"/>
                  </a:lnTo>
                  <a:lnTo>
                    <a:pt x="25667" y="206303"/>
                  </a:lnTo>
                  <a:lnTo>
                    <a:pt x="27319" y="219696"/>
                  </a:lnTo>
                  <a:lnTo>
                    <a:pt x="28582" y="233167"/>
                  </a:lnTo>
                  <a:lnTo>
                    <a:pt x="29504" y="246759"/>
                  </a:lnTo>
                  <a:lnTo>
                    <a:pt x="30164" y="260461"/>
                  </a:lnTo>
                  <a:lnTo>
                    <a:pt x="30793" y="274089"/>
                  </a:lnTo>
                  <a:lnTo>
                    <a:pt x="31755" y="287311"/>
                  </a:lnTo>
                  <a:lnTo>
                    <a:pt x="33199" y="299906"/>
                  </a:lnTo>
                  <a:lnTo>
                    <a:pt x="34304" y="309265"/>
                  </a:lnTo>
                  <a:lnTo>
                    <a:pt x="34271" y="312040"/>
                  </a:lnTo>
                  <a:lnTo>
                    <a:pt x="33777" y="309128"/>
                  </a:lnTo>
                  <a:lnTo>
                    <a:pt x="33235" y="302305"/>
                  </a:lnTo>
                  <a:lnTo>
                    <a:pt x="32775" y="292939"/>
                  </a:lnTo>
                  <a:lnTo>
                    <a:pt x="32432" y="281943"/>
                  </a:lnTo>
                  <a:lnTo>
                    <a:pt x="32520" y="270064"/>
                  </a:lnTo>
                  <a:lnTo>
                    <a:pt x="33634" y="257978"/>
                  </a:lnTo>
                  <a:lnTo>
                    <a:pt x="36023" y="246067"/>
                  </a:lnTo>
                  <a:lnTo>
                    <a:pt x="39932" y="234941"/>
                  </a:lnTo>
                  <a:lnTo>
                    <a:pt x="45762" y="225521"/>
                  </a:lnTo>
                  <a:lnTo>
                    <a:pt x="53530" y="218158"/>
                  </a:lnTo>
                  <a:lnTo>
                    <a:pt x="62646" y="213026"/>
                  </a:lnTo>
                  <a:lnTo>
                    <a:pt x="72133" y="210389"/>
                  </a:lnTo>
                  <a:lnTo>
                    <a:pt x="81395" y="210137"/>
                  </a:lnTo>
                  <a:lnTo>
                    <a:pt x="90219" y="212051"/>
                  </a:lnTo>
                  <a:lnTo>
                    <a:pt x="98597" y="215984"/>
                  </a:lnTo>
                  <a:lnTo>
                    <a:pt x="106595" y="221661"/>
                  </a:lnTo>
                  <a:lnTo>
                    <a:pt x="114136" y="228722"/>
                  </a:lnTo>
                  <a:lnTo>
                    <a:pt x="120988" y="236823"/>
                  </a:lnTo>
                  <a:lnTo>
                    <a:pt x="127085" y="245675"/>
                  </a:lnTo>
                  <a:lnTo>
                    <a:pt x="132503" y="255058"/>
                  </a:lnTo>
                  <a:lnTo>
                    <a:pt x="137378" y="264809"/>
                  </a:lnTo>
                  <a:lnTo>
                    <a:pt x="141844" y="274812"/>
                  </a:lnTo>
                  <a:lnTo>
                    <a:pt x="146013" y="284987"/>
                  </a:lnTo>
                  <a:lnTo>
                    <a:pt x="149974" y="295277"/>
                  </a:lnTo>
                  <a:lnTo>
                    <a:pt x="153804" y="305615"/>
                  </a:lnTo>
                  <a:lnTo>
                    <a:pt x="158036" y="314794"/>
                  </a:lnTo>
                  <a:lnTo>
                    <a:pt x="163285" y="319638"/>
                  </a:lnTo>
                  <a:lnTo>
                    <a:pt x="168852" y="318860"/>
                  </a:lnTo>
                  <a:lnTo>
                    <a:pt x="173800" y="314495"/>
                  </a:lnTo>
                  <a:lnTo>
                    <a:pt x="178295" y="308146"/>
                  </a:lnTo>
                  <a:lnTo>
                    <a:pt x="182880" y="300908"/>
                  </a:lnTo>
                  <a:lnTo>
                    <a:pt x="187870" y="293395"/>
                  </a:lnTo>
                  <a:lnTo>
                    <a:pt x="193659" y="286203"/>
                  </a:lnTo>
                  <a:lnTo>
                    <a:pt x="200818" y="280044"/>
                  </a:lnTo>
                  <a:lnTo>
                    <a:pt x="209513" y="275190"/>
                  </a:lnTo>
                  <a:lnTo>
                    <a:pt x="219433" y="271403"/>
                  </a:lnTo>
                  <a:lnTo>
                    <a:pt x="230000" y="268153"/>
                  </a:lnTo>
                  <a:lnTo>
                    <a:pt x="240805" y="265070"/>
                  </a:lnTo>
                  <a:lnTo>
                    <a:pt x="251651" y="261978"/>
                  </a:lnTo>
                  <a:lnTo>
                    <a:pt x="262458" y="258814"/>
                  </a:lnTo>
                  <a:lnTo>
                    <a:pt x="273202" y="255563"/>
                  </a:lnTo>
                  <a:lnTo>
                    <a:pt x="283719" y="252073"/>
                  </a:lnTo>
                  <a:lnTo>
                    <a:pt x="293715" y="248052"/>
                  </a:lnTo>
                  <a:lnTo>
                    <a:pt x="303059" y="243380"/>
                  </a:lnTo>
                  <a:lnTo>
                    <a:pt x="311300" y="237937"/>
                  </a:lnTo>
                  <a:lnTo>
                    <a:pt x="317625" y="231527"/>
                  </a:lnTo>
                  <a:lnTo>
                    <a:pt x="321760" y="224143"/>
                  </a:lnTo>
                  <a:lnTo>
                    <a:pt x="323739" y="216083"/>
                  </a:lnTo>
                  <a:lnTo>
                    <a:pt x="323636" y="207834"/>
                  </a:lnTo>
                  <a:lnTo>
                    <a:pt x="321713" y="199702"/>
                  </a:lnTo>
                  <a:lnTo>
                    <a:pt x="318170" y="191955"/>
                  </a:lnTo>
                  <a:lnTo>
                    <a:pt x="313060" y="184906"/>
                  </a:lnTo>
                  <a:lnTo>
                    <a:pt x="306549" y="178654"/>
                  </a:lnTo>
                  <a:lnTo>
                    <a:pt x="298740" y="173287"/>
                  </a:lnTo>
                  <a:lnTo>
                    <a:pt x="289596" y="168972"/>
                  </a:lnTo>
                  <a:lnTo>
                    <a:pt x="279232" y="165706"/>
                  </a:lnTo>
                  <a:lnTo>
                    <a:pt x="268187" y="163664"/>
                  </a:lnTo>
                  <a:lnTo>
                    <a:pt x="257315" y="163267"/>
                  </a:lnTo>
                  <a:lnTo>
                    <a:pt x="247081" y="164593"/>
                  </a:lnTo>
                  <a:lnTo>
                    <a:pt x="237584" y="167432"/>
                  </a:lnTo>
                  <a:lnTo>
                    <a:pt x="228745" y="171472"/>
                  </a:lnTo>
                  <a:lnTo>
                    <a:pt x="220433" y="176413"/>
                  </a:lnTo>
                  <a:lnTo>
                    <a:pt x="212680" y="182170"/>
                  </a:lnTo>
                  <a:lnTo>
                    <a:pt x="205684" y="188857"/>
                  </a:lnTo>
                  <a:lnTo>
                    <a:pt x="199497" y="196474"/>
                  </a:lnTo>
                  <a:lnTo>
                    <a:pt x="194187" y="205215"/>
                  </a:lnTo>
                  <a:lnTo>
                    <a:pt x="189918" y="215525"/>
                  </a:lnTo>
                  <a:lnTo>
                    <a:pt x="186682" y="227499"/>
                  </a:lnTo>
                  <a:lnTo>
                    <a:pt x="184491" y="240778"/>
                  </a:lnTo>
                  <a:lnTo>
                    <a:pt x="183462" y="254756"/>
                  </a:lnTo>
                  <a:lnTo>
                    <a:pt x="183552" y="269002"/>
                  </a:lnTo>
                  <a:lnTo>
                    <a:pt x="184746" y="283142"/>
                  </a:lnTo>
                  <a:lnTo>
                    <a:pt x="187143" y="296783"/>
                  </a:lnTo>
                  <a:lnTo>
                    <a:pt x="190690" y="309759"/>
                  </a:lnTo>
                  <a:lnTo>
                    <a:pt x="195529" y="321776"/>
                  </a:lnTo>
                  <a:lnTo>
                    <a:pt x="202058" y="332329"/>
                  </a:lnTo>
                  <a:lnTo>
                    <a:pt x="210337" y="341280"/>
                  </a:lnTo>
                  <a:lnTo>
                    <a:pt x="219982" y="348801"/>
                  </a:lnTo>
                  <a:lnTo>
                    <a:pt x="230364" y="355178"/>
                  </a:lnTo>
                  <a:lnTo>
                    <a:pt x="241048" y="360685"/>
                  </a:lnTo>
                  <a:lnTo>
                    <a:pt x="251813" y="365235"/>
                  </a:lnTo>
                  <a:lnTo>
                    <a:pt x="262566" y="368394"/>
                  </a:lnTo>
                  <a:lnTo>
                    <a:pt x="273264" y="370044"/>
                  </a:lnTo>
                  <a:lnTo>
                    <a:pt x="283449" y="370505"/>
                  </a:lnTo>
                  <a:lnTo>
                    <a:pt x="293239" y="370417"/>
                  </a:lnTo>
                  <a:lnTo>
                    <a:pt x="303495" y="369770"/>
                  </a:lnTo>
                  <a:lnTo>
                    <a:pt x="315855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212228" y="3235383"/>
              <a:ext cx="132114" cy="205124"/>
            </a:xfrm>
            <a:custGeom>
              <a:avLst/>
              <a:gdLst/>
              <a:ahLst/>
              <a:cxnLst/>
              <a:rect l="0" t="0" r="0" b="0"/>
              <a:pathLst>
                <a:path w="132114" h="205124">
                  <a:moveTo>
                    <a:pt x="132113" y="53588"/>
                  </a:moveTo>
                  <a:lnTo>
                    <a:pt x="129112" y="44853"/>
                  </a:lnTo>
                  <a:lnTo>
                    <a:pt x="125690" y="37147"/>
                  </a:lnTo>
                  <a:lnTo>
                    <a:pt x="121488" y="29749"/>
                  </a:lnTo>
                  <a:lnTo>
                    <a:pt x="116416" y="22661"/>
                  </a:lnTo>
                  <a:lnTo>
                    <a:pt x="110286" y="16131"/>
                  </a:lnTo>
                  <a:lnTo>
                    <a:pt x="103098" y="10268"/>
                  </a:lnTo>
                  <a:lnTo>
                    <a:pt x="94837" y="5348"/>
                  </a:lnTo>
                  <a:lnTo>
                    <a:pt x="85394" y="1875"/>
                  </a:lnTo>
                  <a:lnTo>
                    <a:pt x="74830" y="0"/>
                  </a:lnTo>
                  <a:lnTo>
                    <a:pt x="63654" y="48"/>
                  </a:lnTo>
                  <a:lnTo>
                    <a:pt x="52692" y="2657"/>
                  </a:lnTo>
                  <a:lnTo>
                    <a:pt x="42403" y="7930"/>
                  </a:lnTo>
                  <a:lnTo>
                    <a:pt x="33040" y="15368"/>
                  </a:lnTo>
                  <a:lnTo>
                    <a:pt x="24822" y="24179"/>
                  </a:lnTo>
                  <a:lnTo>
                    <a:pt x="17746" y="33774"/>
                  </a:lnTo>
                  <a:lnTo>
                    <a:pt x="11808" y="44128"/>
                  </a:lnTo>
                  <a:lnTo>
                    <a:pt x="7102" y="55661"/>
                  </a:lnTo>
                  <a:lnTo>
                    <a:pt x="3565" y="68519"/>
                  </a:lnTo>
                  <a:lnTo>
                    <a:pt x="1170" y="82255"/>
                  </a:lnTo>
                  <a:lnTo>
                    <a:pt x="4" y="96022"/>
                  </a:lnTo>
                  <a:lnTo>
                    <a:pt x="0" y="109320"/>
                  </a:lnTo>
                  <a:lnTo>
                    <a:pt x="1131" y="122012"/>
                  </a:lnTo>
                  <a:lnTo>
                    <a:pt x="3486" y="134142"/>
                  </a:lnTo>
                  <a:lnTo>
                    <a:pt x="6996" y="145813"/>
                  </a:lnTo>
                  <a:lnTo>
                    <a:pt x="11470" y="156973"/>
                  </a:lnTo>
                  <a:lnTo>
                    <a:pt x="16690" y="167409"/>
                  </a:lnTo>
                  <a:lnTo>
                    <a:pt x="22468" y="177055"/>
                  </a:lnTo>
                  <a:lnTo>
                    <a:pt x="28973" y="185670"/>
                  </a:lnTo>
                  <a:lnTo>
                    <a:pt x="36704" y="192779"/>
                  </a:lnTo>
                  <a:lnTo>
                    <a:pt x="45829" y="198258"/>
                  </a:lnTo>
                  <a:lnTo>
                    <a:pt x="56059" y="202123"/>
                  </a:lnTo>
                  <a:lnTo>
                    <a:pt x="66843" y="204358"/>
                  </a:lnTo>
                  <a:lnTo>
                    <a:pt x="77792" y="205123"/>
                  </a:lnTo>
                  <a:lnTo>
                    <a:pt x="88463" y="204655"/>
                  </a:lnTo>
                  <a:lnTo>
                    <a:pt x="99434" y="203031"/>
                  </a:lnTo>
                  <a:lnTo>
                    <a:pt x="112781" y="198995"/>
                  </a:lnTo>
                  <a:lnTo>
                    <a:pt x="132113" y="1904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460154" y="3331085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4"/>
                  </a:lnTo>
                  <a:lnTo>
                    <a:pt x="0" y="22864"/>
                  </a:lnTo>
                  <a:lnTo>
                    <a:pt x="0" y="34453"/>
                  </a:lnTo>
                  <a:lnTo>
                    <a:pt x="0" y="46371"/>
                  </a:lnTo>
                  <a:lnTo>
                    <a:pt x="0" y="59489"/>
                  </a:lnTo>
                  <a:lnTo>
                    <a:pt x="0" y="7720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460154" y="316262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607553" y="3141572"/>
              <a:ext cx="52643" cy="326384"/>
            </a:xfrm>
            <a:custGeom>
              <a:avLst/>
              <a:gdLst/>
              <a:ahLst/>
              <a:cxnLst/>
              <a:rect l="0" t="0" r="0" b="0"/>
              <a:pathLst>
                <a:path w="52643" h="326384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3"/>
                  </a:lnTo>
                  <a:lnTo>
                    <a:pt x="6772" y="81186"/>
                  </a:lnTo>
                  <a:lnTo>
                    <a:pt x="8043" y="97461"/>
                  </a:lnTo>
                  <a:lnTo>
                    <a:pt x="9502" y="114133"/>
                  </a:lnTo>
                  <a:lnTo>
                    <a:pt x="11335" y="131084"/>
                  </a:lnTo>
                  <a:lnTo>
                    <a:pt x="13566" y="148227"/>
                  </a:lnTo>
                  <a:lnTo>
                    <a:pt x="16142" y="165502"/>
                  </a:lnTo>
                  <a:lnTo>
                    <a:pt x="18989" y="182856"/>
                  </a:lnTo>
                  <a:lnTo>
                    <a:pt x="22037" y="199935"/>
                  </a:lnTo>
                  <a:lnTo>
                    <a:pt x="25229" y="216103"/>
                  </a:lnTo>
                  <a:lnTo>
                    <a:pt x="28523" y="231089"/>
                  </a:lnTo>
                  <a:lnTo>
                    <a:pt x="31885" y="244949"/>
                  </a:lnTo>
                  <a:lnTo>
                    <a:pt x="35296" y="257879"/>
                  </a:lnTo>
                  <a:lnTo>
                    <a:pt x="38735" y="270088"/>
                  </a:lnTo>
                  <a:lnTo>
                    <a:pt x="42038" y="281510"/>
                  </a:lnTo>
                  <a:lnTo>
                    <a:pt x="45229" y="293018"/>
                  </a:lnTo>
                  <a:lnTo>
                    <a:pt x="48585" y="306746"/>
                  </a:lnTo>
                  <a:lnTo>
                    <a:pt x="52642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512797" y="3299499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67182" y="0"/>
                  </a:lnTo>
                  <a:lnTo>
                    <a:pt x="155413" y="0"/>
                  </a:lnTo>
                  <a:lnTo>
                    <a:pt x="142519" y="0"/>
                  </a:lnTo>
                  <a:lnTo>
                    <a:pt x="128498" y="0"/>
                  </a:lnTo>
                  <a:lnTo>
                    <a:pt x="113521" y="0"/>
                  </a:lnTo>
                  <a:lnTo>
                    <a:pt x="97808" y="0"/>
                  </a:lnTo>
                  <a:lnTo>
                    <a:pt x="81732" y="0"/>
                  </a:lnTo>
                  <a:lnTo>
                    <a:pt x="63918" y="0"/>
                  </a:lnTo>
                  <a:lnTo>
                    <a:pt x="3945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691781" y="3320556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5868" y="8802"/>
                  </a:lnTo>
                  <a:lnTo>
                    <a:pt x="11432" y="17148"/>
                  </a:lnTo>
                  <a:lnTo>
                    <a:pt x="17235" y="25842"/>
                  </a:lnTo>
                  <a:lnTo>
                    <a:pt x="23489" y="34791"/>
                  </a:lnTo>
                  <a:lnTo>
                    <a:pt x="30468" y="43637"/>
                  </a:lnTo>
                  <a:lnTo>
                    <a:pt x="38235" y="52167"/>
                  </a:lnTo>
                  <a:lnTo>
                    <a:pt x="46251" y="60037"/>
                  </a:lnTo>
                  <a:lnTo>
                    <a:pt x="54253" y="67473"/>
                  </a:lnTo>
                  <a:lnTo>
                    <a:pt x="62946" y="75127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681253" y="3246856"/>
              <a:ext cx="136871" cy="568540"/>
            </a:xfrm>
            <a:custGeom>
              <a:avLst/>
              <a:gdLst/>
              <a:ahLst/>
              <a:cxnLst/>
              <a:rect l="0" t="0" r="0" b="0"/>
              <a:pathLst>
                <a:path w="136871" h="568540">
                  <a:moveTo>
                    <a:pt x="136870" y="0"/>
                  </a:moveTo>
                  <a:lnTo>
                    <a:pt x="131069" y="11735"/>
                  </a:lnTo>
                  <a:lnTo>
                    <a:pt x="126146" y="22864"/>
                  </a:lnTo>
                  <a:lnTo>
                    <a:pt x="121638" y="34467"/>
                  </a:lnTo>
                  <a:lnTo>
                    <a:pt x="117245" y="46801"/>
                  </a:lnTo>
                  <a:lnTo>
                    <a:pt x="112583" y="60110"/>
                  </a:lnTo>
                  <a:lnTo>
                    <a:pt x="107468" y="74419"/>
                  </a:lnTo>
                  <a:lnTo>
                    <a:pt x="101890" y="89596"/>
                  </a:lnTo>
                  <a:lnTo>
                    <a:pt x="95918" y="105458"/>
                  </a:lnTo>
                  <a:lnTo>
                    <a:pt x="89640" y="121829"/>
                  </a:lnTo>
                  <a:lnTo>
                    <a:pt x="83136" y="138567"/>
                  </a:lnTo>
                  <a:lnTo>
                    <a:pt x="76470" y="155561"/>
                  </a:lnTo>
                  <a:lnTo>
                    <a:pt x="69696" y="172743"/>
                  </a:lnTo>
                  <a:lnTo>
                    <a:pt x="63014" y="190383"/>
                  </a:lnTo>
                  <a:lnTo>
                    <a:pt x="56753" y="209057"/>
                  </a:lnTo>
                  <a:lnTo>
                    <a:pt x="51062" y="228979"/>
                  </a:lnTo>
                  <a:lnTo>
                    <a:pt x="45918" y="249409"/>
                  </a:lnTo>
                  <a:lnTo>
                    <a:pt x="41228" y="268905"/>
                  </a:lnTo>
                  <a:lnTo>
                    <a:pt x="36892" y="286722"/>
                  </a:lnTo>
                  <a:lnTo>
                    <a:pt x="32979" y="302954"/>
                  </a:lnTo>
                  <a:lnTo>
                    <a:pt x="29724" y="318158"/>
                  </a:lnTo>
                  <a:lnTo>
                    <a:pt x="27194" y="332788"/>
                  </a:lnTo>
                  <a:lnTo>
                    <a:pt x="25156" y="346954"/>
                  </a:lnTo>
                  <a:lnTo>
                    <a:pt x="23172" y="360496"/>
                  </a:lnTo>
                  <a:lnTo>
                    <a:pt x="20988" y="373361"/>
                  </a:lnTo>
                  <a:lnTo>
                    <a:pt x="18688" y="385786"/>
                  </a:lnTo>
                  <a:lnTo>
                    <a:pt x="16598" y="398195"/>
                  </a:lnTo>
                  <a:lnTo>
                    <a:pt x="14890" y="410845"/>
                  </a:lnTo>
                  <a:lnTo>
                    <a:pt x="13421" y="423969"/>
                  </a:lnTo>
                  <a:lnTo>
                    <a:pt x="11829" y="437850"/>
                  </a:lnTo>
                  <a:lnTo>
                    <a:pt x="9911" y="452560"/>
                  </a:lnTo>
                  <a:lnTo>
                    <a:pt x="7792" y="467847"/>
                  </a:lnTo>
                  <a:lnTo>
                    <a:pt x="5824" y="483254"/>
                  </a:lnTo>
                  <a:lnTo>
                    <a:pt x="4203" y="498490"/>
                  </a:lnTo>
                  <a:lnTo>
                    <a:pt x="2959" y="513053"/>
                  </a:lnTo>
                  <a:lnTo>
                    <a:pt x="1914" y="527680"/>
                  </a:lnTo>
                  <a:lnTo>
                    <a:pt x="980" y="544771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818123" y="3415313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7409" y="9358"/>
                  </a:lnTo>
                  <a:lnTo>
                    <a:pt x="4940" y="1676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135586" y="4236667"/>
            <a:ext cx="8501797" cy="700829"/>
            <a:chOff x="135586" y="4236667"/>
            <a:chExt cx="8501797" cy="700829"/>
          </a:xfrm>
        </p:grpSpPr>
        <p:sp>
          <p:nvSpPr>
            <p:cNvPr id="121" name="Freeform 120"/>
            <p:cNvSpPr/>
            <p:nvPr/>
          </p:nvSpPr>
          <p:spPr>
            <a:xfrm>
              <a:off x="414625" y="4426180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8674"/>
                  </a:lnTo>
                  <a:lnTo>
                    <a:pt x="0" y="21021"/>
                  </a:lnTo>
                  <a:lnTo>
                    <a:pt x="0" y="35199"/>
                  </a:lnTo>
                  <a:lnTo>
                    <a:pt x="5" y="50463"/>
                  </a:lnTo>
                  <a:lnTo>
                    <a:pt x="177" y="66448"/>
                  </a:lnTo>
                  <a:lnTo>
                    <a:pt x="826" y="82929"/>
                  </a:lnTo>
                  <a:lnTo>
                    <a:pt x="2079" y="99753"/>
                  </a:lnTo>
                  <a:lnTo>
                    <a:pt x="3904" y="116811"/>
                  </a:lnTo>
                  <a:lnTo>
                    <a:pt x="6201" y="134030"/>
                  </a:lnTo>
                  <a:lnTo>
                    <a:pt x="8852" y="151360"/>
                  </a:lnTo>
                  <a:lnTo>
                    <a:pt x="11598" y="168932"/>
                  </a:lnTo>
                  <a:lnTo>
                    <a:pt x="14054" y="187029"/>
                  </a:lnTo>
                  <a:lnTo>
                    <a:pt x="16035" y="205754"/>
                  </a:lnTo>
                  <a:lnTo>
                    <a:pt x="17533" y="224736"/>
                  </a:lnTo>
                  <a:lnTo>
                    <a:pt x="18620" y="243255"/>
                  </a:lnTo>
                  <a:lnTo>
                    <a:pt x="19389" y="260932"/>
                  </a:lnTo>
                  <a:lnTo>
                    <a:pt x="19924" y="277734"/>
                  </a:lnTo>
                  <a:lnTo>
                    <a:pt x="20291" y="293784"/>
                  </a:lnTo>
                  <a:lnTo>
                    <a:pt x="20541" y="309248"/>
                  </a:lnTo>
                  <a:lnTo>
                    <a:pt x="20711" y="324277"/>
                  </a:lnTo>
                  <a:lnTo>
                    <a:pt x="20825" y="338997"/>
                  </a:lnTo>
                  <a:lnTo>
                    <a:pt x="20902" y="353482"/>
                  </a:lnTo>
                  <a:lnTo>
                    <a:pt x="20953" y="367193"/>
                  </a:lnTo>
                  <a:lnTo>
                    <a:pt x="20993" y="380339"/>
                  </a:lnTo>
                  <a:lnTo>
                    <a:pt x="21026" y="394078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61014" y="4468294"/>
              <a:ext cx="174669" cy="249668"/>
            </a:xfrm>
            <a:custGeom>
              <a:avLst/>
              <a:gdLst/>
              <a:ahLst/>
              <a:cxnLst/>
              <a:rect l="0" t="0" r="0" b="0"/>
              <a:pathLst>
                <a:path w="174669" h="249668">
                  <a:moveTo>
                    <a:pt x="174668" y="147399"/>
                  </a:moveTo>
                  <a:lnTo>
                    <a:pt x="165934" y="150400"/>
                  </a:lnTo>
                  <a:lnTo>
                    <a:pt x="158227" y="153823"/>
                  </a:lnTo>
                  <a:lnTo>
                    <a:pt x="150825" y="158018"/>
                  </a:lnTo>
                  <a:lnTo>
                    <a:pt x="143564" y="162919"/>
                  </a:lnTo>
                  <a:lnTo>
                    <a:pt x="136385" y="168400"/>
                  </a:lnTo>
                  <a:lnTo>
                    <a:pt x="129255" y="174330"/>
                  </a:lnTo>
                  <a:lnTo>
                    <a:pt x="121992" y="180592"/>
                  </a:lnTo>
                  <a:lnTo>
                    <a:pt x="114277" y="187090"/>
                  </a:lnTo>
                  <a:lnTo>
                    <a:pt x="105977" y="193755"/>
                  </a:lnTo>
                  <a:lnTo>
                    <a:pt x="97284" y="200534"/>
                  </a:lnTo>
                  <a:lnTo>
                    <a:pt x="88603" y="207391"/>
                  </a:lnTo>
                  <a:lnTo>
                    <a:pt x="80167" y="214296"/>
                  </a:lnTo>
                  <a:lnTo>
                    <a:pt x="71876" y="221069"/>
                  </a:lnTo>
                  <a:lnTo>
                    <a:pt x="63396" y="227391"/>
                  </a:lnTo>
                  <a:lnTo>
                    <a:pt x="54543" y="233124"/>
                  </a:lnTo>
                  <a:lnTo>
                    <a:pt x="45292" y="238295"/>
                  </a:lnTo>
                  <a:lnTo>
                    <a:pt x="35696" y="243002"/>
                  </a:lnTo>
                  <a:lnTo>
                    <a:pt x="25837" y="247309"/>
                  </a:lnTo>
                  <a:lnTo>
                    <a:pt x="16098" y="249667"/>
                  </a:lnTo>
                  <a:lnTo>
                    <a:pt x="7960" y="248064"/>
                  </a:lnTo>
                  <a:lnTo>
                    <a:pt x="2846" y="243175"/>
                  </a:lnTo>
                  <a:lnTo>
                    <a:pt x="444" y="236141"/>
                  </a:lnTo>
                  <a:lnTo>
                    <a:pt x="0" y="227785"/>
                  </a:lnTo>
                  <a:lnTo>
                    <a:pt x="882" y="218621"/>
                  </a:lnTo>
                  <a:lnTo>
                    <a:pt x="2649" y="208960"/>
                  </a:lnTo>
                  <a:lnTo>
                    <a:pt x="5001" y="198989"/>
                  </a:lnTo>
                  <a:lnTo>
                    <a:pt x="7742" y="188821"/>
                  </a:lnTo>
                  <a:lnTo>
                    <a:pt x="10740" y="178528"/>
                  </a:lnTo>
                  <a:lnTo>
                    <a:pt x="13914" y="168154"/>
                  </a:lnTo>
                  <a:lnTo>
                    <a:pt x="17370" y="157727"/>
                  </a:lnTo>
                  <a:lnTo>
                    <a:pt x="21377" y="147266"/>
                  </a:lnTo>
                  <a:lnTo>
                    <a:pt x="26035" y="136783"/>
                  </a:lnTo>
                  <a:lnTo>
                    <a:pt x="31130" y="126283"/>
                  </a:lnTo>
                  <a:lnTo>
                    <a:pt x="36243" y="115775"/>
                  </a:lnTo>
                  <a:lnTo>
                    <a:pt x="41121" y="105254"/>
                  </a:lnTo>
                  <a:lnTo>
                    <a:pt x="45531" y="94562"/>
                  </a:lnTo>
                  <a:lnTo>
                    <a:pt x="49186" y="83390"/>
                  </a:lnTo>
                  <a:lnTo>
                    <a:pt x="52012" y="71622"/>
                  </a:lnTo>
                  <a:lnTo>
                    <a:pt x="54099" y="59513"/>
                  </a:lnTo>
                  <a:lnTo>
                    <a:pt x="55817" y="46211"/>
                  </a:lnTo>
                  <a:lnTo>
                    <a:pt x="57316" y="28309"/>
                  </a:lnTo>
                  <a:lnTo>
                    <a:pt x="588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35586" y="4358401"/>
              <a:ext cx="494332" cy="579095"/>
            </a:xfrm>
            <a:custGeom>
              <a:avLst/>
              <a:gdLst/>
              <a:ahLst/>
              <a:cxnLst/>
              <a:rect l="0" t="0" r="0" b="0"/>
              <a:pathLst>
                <a:path w="494332" h="579095">
                  <a:moveTo>
                    <a:pt x="310624" y="4608"/>
                  </a:moveTo>
                  <a:lnTo>
                    <a:pt x="298889" y="1808"/>
                  </a:lnTo>
                  <a:lnTo>
                    <a:pt x="287760" y="306"/>
                  </a:lnTo>
                  <a:lnTo>
                    <a:pt x="276167" y="0"/>
                  </a:lnTo>
                  <a:lnTo>
                    <a:pt x="264178" y="680"/>
                  </a:lnTo>
                  <a:lnTo>
                    <a:pt x="252167" y="2147"/>
                  </a:lnTo>
                  <a:lnTo>
                    <a:pt x="240359" y="4221"/>
                  </a:lnTo>
                  <a:lnTo>
                    <a:pt x="228660" y="6903"/>
                  </a:lnTo>
                  <a:lnTo>
                    <a:pt x="216743" y="10374"/>
                  </a:lnTo>
                  <a:lnTo>
                    <a:pt x="204440" y="14670"/>
                  </a:lnTo>
                  <a:lnTo>
                    <a:pt x="192059" y="19688"/>
                  </a:lnTo>
                  <a:lnTo>
                    <a:pt x="180274" y="25281"/>
                  </a:lnTo>
                  <a:lnTo>
                    <a:pt x="169411" y="31308"/>
                  </a:lnTo>
                  <a:lnTo>
                    <a:pt x="159150" y="37812"/>
                  </a:lnTo>
                  <a:lnTo>
                    <a:pt x="148732" y="45010"/>
                  </a:lnTo>
                  <a:lnTo>
                    <a:pt x="137730" y="52959"/>
                  </a:lnTo>
                  <a:lnTo>
                    <a:pt x="126373" y="61416"/>
                  </a:lnTo>
                  <a:lnTo>
                    <a:pt x="115349" y="69938"/>
                  </a:lnTo>
                  <a:lnTo>
                    <a:pt x="105046" y="78268"/>
                  </a:lnTo>
                  <a:lnTo>
                    <a:pt x="95687" y="86487"/>
                  </a:lnTo>
                  <a:lnTo>
                    <a:pt x="87480" y="94919"/>
                  </a:lnTo>
                  <a:lnTo>
                    <a:pt x="80405" y="103735"/>
                  </a:lnTo>
                  <a:lnTo>
                    <a:pt x="74130" y="112793"/>
                  </a:lnTo>
                  <a:lnTo>
                    <a:pt x="68133" y="121727"/>
                  </a:lnTo>
                  <a:lnTo>
                    <a:pt x="62095" y="130335"/>
                  </a:lnTo>
                  <a:lnTo>
                    <a:pt x="56052" y="138744"/>
                  </a:lnTo>
                  <a:lnTo>
                    <a:pt x="50295" y="147303"/>
                  </a:lnTo>
                  <a:lnTo>
                    <a:pt x="44976" y="156210"/>
                  </a:lnTo>
                  <a:lnTo>
                    <a:pt x="40099" y="165497"/>
                  </a:lnTo>
                  <a:lnTo>
                    <a:pt x="35597" y="175118"/>
                  </a:lnTo>
                  <a:lnTo>
                    <a:pt x="31381" y="185010"/>
                  </a:lnTo>
                  <a:lnTo>
                    <a:pt x="27211" y="195434"/>
                  </a:lnTo>
                  <a:lnTo>
                    <a:pt x="22718" y="206949"/>
                  </a:lnTo>
                  <a:lnTo>
                    <a:pt x="17737" y="219773"/>
                  </a:lnTo>
                  <a:lnTo>
                    <a:pt x="12593" y="233809"/>
                  </a:lnTo>
                  <a:lnTo>
                    <a:pt x="7979" y="248834"/>
                  </a:lnTo>
                  <a:lnTo>
                    <a:pt x="4255" y="264609"/>
                  </a:lnTo>
                  <a:lnTo>
                    <a:pt x="1604" y="280931"/>
                  </a:lnTo>
                  <a:lnTo>
                    <a:pt x="200" y="297639"/>
                  </a:lnTo>
                  <a:lnTo>
                    <a:pt x="0" y="314607"/>
                  </a:lnTo>
                  <a:lnTo>
                    <a:pt x="816" y="331424"/>
                  </a:lnTo>
                  <a:lnTo>
                    <a:pt x="2418" y="347415"/>
                  </a:lnTo>
                  <a:lnTo>
                    <a:pt x="4606" y="362286"/>
                  </a:lnTo>
                  <a:lnTo>
                    <a:pt x="7377" y="376239"/>
                  </a:lnTo>
                  <a:lnTo>
                    <a:pt x="10914" y="389763"/>
                  </a:lnTo>
                  <a:lnTo>
                    <a:pt x="15256" y="403199"/>
                  </a:lnTo>
                  <a:lnTo>
                    <a:pt x="20308" y="416701"/>
                  </a:lnTo>
                  <a:lnTo>
                    <a:pt x="25923" y="430312"/>
                  </a:lnTo>
                  <a:lnTo>
                    <a:pt x="31961" y="444023"/>
                  </a:lnTo>
                  <a:lnTo>
                    <a:pt x="38303" y="457487"/>
                  </a:lnTo>
                  <a:lnTo>
                    <a:pt x="44859" y="470067"/>
                  </a:lnTo>
                  <a:lnTo>
                    <a:pt x="51569" y="481491"/>
                  </a:lnTo>
                  <a:lnTo>
                    <a:pt x="58549" y="491975"/>
                  </a:lnTo>
                  <a:lnTo>
                    <a:pt x="66074" y="502016"/>
                  </a:lnTo>
                  <a:lnTo>
                    <a:pt x="74255" y="511956"/>
                  </a:lnTo>
                  <a:lnTo>
                    <a:pt x="83209" y="521786"/>
                  </a:lnTo>
                  <a:lnTo>
                    <a:pt x="93129" y="531247"/>
                  </a:lnTo>
                  <a:lnTo>
                    <a:pt x="104029" y="540205"/>
                  </a:lnTo>
                  <a:lnTo>
                    <a:pt x="115773" y="548509"/>
                  </a:lnTo>
                  <a:lnTo>
                    <a:pt x="128180" y="555934"/>
                  </a:lnTo>
                  <a:lnTo>
                    <a:pt x="141081" y="562438"/>
                  </a:lnTo>
                  <a:lnTo>
                    <a:pt x="154335" y="567975"/>
                  </a:lnTo>
                  <a:lnTo>
                    <a:pt x="167839" y="572403"/>
                  </a:lnTo>
                  <a:lnTo>
                    <a:pt x="181510" y="575749"/>
                  </a:lnTo>
                  <a:lnTo>
                    <a:pt x="195131" y="578014"/>
                  </a:lnTo>
                  <a:lnTo>
                    <a:pt x="208356" y="579094"/>
                  </a:lnTo>
                  <a:lnTo>
                    <a:pt x="221035" y="579043"/>
                  </a:lnTo>
                  <a:lnTo>
                    <a:pt x="233347" y="578044"/>
                  </a:lnTo>
                  <a:lnTo>
                    <a:pt x="245687" y="576312"/>
                  </a:lnTo>
                  <a:lnTo>
                    <a:pt x="258285" y="574028"/>
                  </a:lnTo>
                  <a:lnTo>
                    <a:pt x="271035" y="571022"/>
                  </a:lnTo>
                  <a:lnTo>
                    <a:pt x="283602" y="566794"/>
                  </a:lnTo>
                  <a:lnTo>
                    <a:pt x="295799" y="561170"/>
                  </a:lnTo>
                  <a:lnTo>
                    <a:pt x="307600" y="554273"/>
                  </a:lnTo>
                  <a:lnTo>
                    <a:pt x="319057" y="546348"/>
                  </a:lnTo>
                  <a:lnTo>
                    <a:pt x="330245" y="537646"/>
                  </a:lnTo>
                  <a:lnTo>
                    <a:pt x="341233" y="528379"/>
                  </a:lnTo>
                  <a:lnTo>
                    <a:pt x="352078" y="518714"/>
                  </a:lnTo>
                  <a:lnTo>
                    <a:pt x="362822" y="508772"/>
                  </a:lnTo>
                  <a:lnTo>
                    <a:pt x="373496" y="498640"/>
                  </a:lnTo>
                  <a:lnTo>
                    <a:pt x="384123" y="488378"/>
                  </a:lnTo>
                  <a:lnTo>
                    <a:pt x="394714" y="478024"/>
                  </a:lnTo>
                  <a:lnTo>
                    <a:pt x="405114" y="467443"/>
                  </a:lnTo>
                  <a:lnTo>
                    <a:pt x="415024" y="456346"/>
                  </a:lnTo>
                  <a:lnTo>
                    <a:pt x="424319" y="444618"/>
                  </a:lnTo>
                  <a:lnTo>
                    <a:pt x="433035" y="432300"/>
                  </a:lnTo>
                  <a:lnTo>
                    <a:pt x="441276" y="419499"/>
                  </a:lnTo>
                  <a:lnTo>
                    <a:pt x="449155" y="406330"/>
                  </a:lnTo>
                  <a:lnTo>
                    <a:pt x="456769" y="392894"/>
                  </a:lnTo>
                  <a:lnTo>
                    <a:pt x="464195" y="379268"/>
                  </a:lnTo>
                  <a:lnTo>
                    <a:pt x="471482" y="365506"/>
                  </a:lnTo>
                  <a:lnTo>
                    <a:pt x="478343" y="351485"/>
                  </a:lnTo>
                  <a:lnTo>
                    <a:pt x="484192" y="336926"/>
                  </a:lnTo>
                  <a:lnTo>
                    <a:pt x="488784" y="321725"/>
                  </a:lnTo>
                  <a:lnTo>
                    <a:pt x="492036" y="306092"/>
                  </a:lnTo>
                  <a:lnTo>
                    <a:pt x="493852" y="290444"/>
                  </a:lnTo>
                  <a:lnTo>
                    <a:pt x="494331" y="275024"/>
                  </a:lnTo>
                  <a:lnTo>
                    <a:pt x="493705" y="259738"/>
                  </a:lnTo>
                  <a:lnTo>
                    <a:pt x="492230" y="244256"/>
                  </a:lnTo>
                  <a:lnTo>
                    <a:pt x="490132" y="228403"/>
                  </a:lnTo>
                  <a:lnTo>
                    <a:pt x="487592" y="212485"/>
                  </a:lnTo>
                  <a:lnTo>
                    <a:pt x="484741" y="197171"/>
                  </a:lnTo>
                  <a:lnTo>
                    <a:pt x="481678" y="182790"/>
                  </a:lnTo>
                  <a:lnTo>
                    <a:pt x="478469" y="169184"/>
                  </a:lnTo>
                  <a:lnTo>
                    <a:pt x="475162" y="155899"/>
                  </a:lnTo>
                  <a:lnTo>
                    <a:pt x="471779" y="142637"/>
                  </a:lnTo>
                  <a:lnTo>
                    <a:pt x="468015" y="129593"/>
                  </a:lnTo>
                  <a:lnTo>
                    <a:pt x="463269" y="117354"/>
                  </a:lnTo>
                  <a:lnTo>
                    <a:pt x="457298" y="106192"/>
                  </a:lnTo>
                  <a:lnTo>
                    <a:pt x="450338" y="96068"/>
                  </a:lnTo>
                  <a:lnTo>
                    <a:pt x="442901" y="86807"/>
                  </a:lnTo>
                  <a:lnTo>
                    <a:pt x="435336" y="78213"/>
                  </a:lnTo>
                  <a:lnTo>
                    <a:pt x="427478" y="70271"/>
                  </a:lnTo>
                  <a:lnTo>
                    <a:pt x="418765" y="63149"/>
                  </a:lnTo>
                  <a:lnTo>
                    <a:pt x="408940" y="56872"/>
                  </a:lnTo>
                  <a:lnTo>
                    <a:pt x="398054" y="51333"/>
                  </a:lnTo>
                  <a:lnTo>
                    <a:pt x="386289" y="46378"/>
                  </a:lnTo>
                  <a:lnTo>
                    <a:pt x="373848" y="41867"/>
                  </a:lnTo>
                  <a:lnTo>
                    <a:pt x="360747" y="38007"/>
                  </a:lnTo>
                  <a:lnTo>
                    <a:pt x="346821" y="35319"/>
                  </a:lnTo>
                  <a:lnTo>
                    <a:pt x="332057" y="33994"/>
                  </a:lnTo>
                  <a:lnTo>
                    <a:pt x="316889" y="33918"/>
                  </a:lnTo>
                  <a:lnTo>
                    <a:pt x="302087" y="34855"/>
                  </a:lnTo>
                  <a:lnTo>
                    <a:pt x="288067" y="36554"/>
                  </a:lnTo>
                  <a:lnTo>
                    <a:pt x="275142" y="38653"/>
                  </a:lnTo>
                  <a:lnTo>
                    <a:pt x="262322" y="40886"/>
                  </a:lnTo>
                  <a:lnTo>
                    <a:pt x="247369" y="43445"/>
                  </a:lnTo>
                  <a:lnTo>
                    <a:pt x="226396" y="467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04852" y="4489351"/>
              <a:ext cx="25670" cy="315856"/>
            </a:xfrm>
            <a:custGeom>
              <a:avLst/>
              <a:gdLst/>
              <a:ahLst/>
              <a:cxnLst/>
              <a:rect l="0" t="0" r="0" b="0"/>
              <a:pathLst>
                <a:path w="25670" h="315856">
                  <a:moveTo>
                    <a:pt x="4612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4"/>
                  </a:lnTo>
                  <a:lnTo>
                    <a:pt x="506" y="42695"/>
                  </a:lnTo>
                  <a:lnTo>
                    <a:pt x="1326" y="56823"/>
                  </a:lnTo>
                  <a:lnTo>
                    <a:pt x="2141" y="71948"/>
                  </a:lnTo>
                  <a:lnTo>
                    <a:pt x="2825" y="87809"/>
                  </a:lnTo>
                  <a:lnTo>
                    <a:pt x="3351" y="104197"/>
                  </a:lnTo>
                  <a:lnTo>
                    <a:pt x="3742" y="120954"/>
                  </a:lnTo>
                  <a:lnTo>
                    <a:pt x="4190" y="137966"/>
                  </a:lnTo>
                  <a:lnTo>
                    <a:pt x="5030" y="155153"/>
                  </a:lnTo>
                  <a:lnTo>
                    <a:pt x="6410" y="172458"/>
                  </a:lnTo>
                  <a:lnTo>
                    <a:pt x="8153" y="189842"/>
                  </a:lnTo>
                  <a:lnTo>
                    <a:pt x="9862" y="207280"/>
                  </a:lnTo>
                  <a:lnTo>
                    <a:pt x="11311" y="224741"/>
                  </a:lnTo>
                  <a:lnTo>
                    <a:pt x="12636" y="241840"/>
                  </a:lnTo>
                  <a:lnTo>
                    <a:pt x="14487" y="259730"/>
                  </a:lnTo>
                  <a:lnTo>
                    <a:pt x="18142" y="282217"/>
                  </a:lnTo>
                  <a:lnTo>
                    <a:pt x="25669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30480" y="4436709"/>
              <a:ext cx="368498" cy="84229"/>
            </a:xfrm>
            <a:custGeom>
              <a:avLst/>
              <a:gdLst/>
              <a:ahLst/>
              <a:cxnLst/>
              <a:rect l="0" t="0" r="0" b="0"/>
              <a:pathLst>
                <a:path w="368498" h="84229">
                  <a:moveTo>
                    <a:pt x="368497" y="0"/>
                  </a:moveTo>
                  <a:lnTo>
                    <a:pt x="356695" y="2933"/>
                  </a:lnTo>
                  <a:lnTo>
                    <a:pt x="344926" y="5715"/>
                  </a:lnTo>
                  <a:lnTo>
                    <a:pt x="332031" y="8611"/>
                  </a:lnTo>
                  <a:lnTo>
                    <a:pt x="318010" y="11478"/>
                  </a:lnTo>
                  <a:lnTo>
                    <a:pt x="303034" y="13995"/>
                  </a:lnTo>
                  <a:lnTo>
                    <a:pt x="287320" y="16010"/>
                  </a:lnTo>
                  <a:lnTo>
                    <a:pt x="271390" y="17695"/>
                  </a:lnTo>
                  <a:lnTo>
                    <a:pt x="256015" y="19439"/>
                  </a:lnTo>
                  <a:lnTo>
                    <a:pt x="241562" y="21465"/>
                  </a:lnTo>
                  <a:lnTo>
                    <a:pt x="227724" y="23827"/>
                  </a:lnTo>
                  <a:lnTo>
                    <a:pt x="213746" y="26491"/>
                  </a:lnTo>
                  <a:lnTo>
                    <a:pt x="199188" y="29398"/>
                  </a:lnTo>
                  <a:lnTo>
                    <a:pt x="183949" y="32485"/>
                  </a:lnTo>
                  <a:lnTo>
                    <a:pt x="168100" y="35704"/>
                  </a:lnTo>
                  <a:lnTo>
                    <a:pt x="151768" y="39015"/>
                  </a:lnTo>
                  <a:lnTo>
                    <a:pt x="135240" y="42390"/>
                  </a:lnTo>
                  <a:lnTo>
                    <a:pt x="118925" y="45808"/>
                  </a:lnTo>
                  <a:lnTo>
                    <a:pt x="103034" y="49257"/>
                  </a:lnTo>
                  <a:lnTo>
                    <a:pt x="87755" y="52725"/>
                  </a:lnTo>
                  <a:lnTo>
                    <a:pt x="73335" y="56207"/>
                  </a:lnTo>
                  <a:lnTo>
                    <a:pt x="59829" y="59698"/>
                  </a:lnTo>
                  <a:lnTo>
                    <a:pt x="47383" y="63237"/>
                  </a:lnTo>
                  <a:lnTo>
                    <a:pt x="35003" y="67353"/>
                  </a:lnTo>
                  <a:lnTo>
                    <a:pt x="20483" y="7352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091162" y="4426180"/>
              <a:ext cx="346584" cy="353187"/>
            </a:xfrm>
            <a:custGeom>
              <a:avLst/>
              <a:gdLst/>
              <a:ahLst/>
              <a:cxnLst/>
              <a:rect l="0" t="0" r="0" b="0"/>
              <a:pathLst>
                <a:path w="346584" h="353187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55"/>
                  </a:lnTo>
                  <a:lnTo>
                    <a:pt x="200" y="39008"/>
                  </a:lnTo>
                  <a:lnTo>
                    <a:pt x="0" y="51468"/>
                  </a:lnTo>
                  <a:lnTo>
                    <a:pt x="656" y="65171"/>
                  </a:lnTo>
                  <a:lnTo>
                    <a:pt x="2067" y="79589"/>
                  </a:lnTo>
                  <a:lnTo>
                    <a:pt x="4079" y="93869"/>
                  </a:lnTo>
                  <a:lnTo>
                    <a:pt x="6537" y="107545"/>
                  </a:lnTo>
                  <a:lnTo>
                    <a:pt x="9152" y="120673"/>
                  </a:lnTo>
                  <a:lnTo>
                    <a:pt x="11520" y="133635"/>
                  </a:lnTo>
                  <a:lnTo>
                    <a:pt x="13446" y="146695"/>
                  </a:lnTo>
                  <a:lnTo>
                    <a:pt x="15077" y="160111"/>
                  </a:lnTo>
                  <a:lnTo>
                    <a:pt x="16786" y="174198"/>
                  </a:lnTo>
                  <a:lnTo>
                    <a:pt x="18786" y="189049"/>
                  </a:lnTo>
                  <a:lnTo>
                    <a:pt x="20962" y="204433"/>
                  </a:lnTo>
                  <a:lnTo>
                    <a:pt x="22969" y="219906"/>
                  </a:lnTo>
                  <a:lnTo>
                    <a:pt x="24621" y="235196"/>
                  </a:lnTo>
                  <a:lnTo>
                    <a:pt x="26053" y="250054"/>
                  </a:lnTo>
                  <a:lnTo>
                    <a:pt x="27621" y="264184"/>
                  </a:lnTo>
                  <a:lnTo>
                    <a:pt x="29523" y="277506"/>
                  </a:lnTo>
                  <a:lnTo>
                    <a:pt x="31631" y="290266"/>
                  </a:lnTo>
                  <a:lnTo>
                    <a:pt x="33592" y="302915"/>
                  </a:lnTo>
                  <a:lnTo>
                    <a:pt x="35184" y="315650"/>
                  </a:lnTo>
                  <a:lnTo>
                    <a:pt x="35501" y="325837"/>
                  </a:lnTo>
                  <a:lnTo>
                    <a:pt x="34199" y="329392"/>
                  </a:lnTo>
                  <a:lnTo>
                    <a:pt x="32699" y="326339"/>
                  </a:lnTo>
                  <a:lnTo>
                    <a:pt x="31514" y="318563"/>
                  </a:lnTo>
                  <a:lnTo>
                    <a:pt x="30668" y="307969"/>
                  </a:lnTo>
                  <a:lnTo>
                    <a:pt x="30088" y="295821"/>
                  </a:lnTo>
                  <a:lnTo>
                    <a:pt x="29864" y="282999"/>
                  </a:lnTo>
                  <a:lnTo>
                    <a:pt x="30244" y="270198"/>
                  </a:lnTo>
                  <a:lnTo>
                    <a:pt x="31321" y="257756"/>
                  </a:lnTo>
                  <a:lnTo>
                    <a:pt x="33198" y="245916"/>
                  </a:lnTo>
                  <a:lnTo>
                    <a:pt x="36062" y="234942"/>
                  </a:lnTo>
                  <a:lnTo>
                    <a:pt x="39922" y="224891"/>
                  </a:lnTo>
                  <a:lnTo>
                    <a:pt x="44802" y="215816"/>
                  </a:lnTo>
                  <a:lnTo>
                    <a:pt x="50827" y="207856"/>
                  </a:lnTo>
                  <a:lnTo>
                    <a:pt x="57954" y="200989"/>
                  </a:lnTo>
                  <a:lnTo>
                    <a:pt x="66011" y="195376"/>
                  </a:lnTo>
                  <a:lnTo>
                    <a:pt x="74789" y="191428"/>
                  </a:lnTo>
                  <a:lnTo>
                    <a:pt x="84095" y="189222"/>
                  </a:lnTo>
                  <a:lnTo>
                    <a:pt x="93613" y="188705"/>
                  </a:lnTo>
                  <a:lnTo>
                    <a:pt x="102923" y="189871"/>
                  </a:lnTo>
                  <a:lnTo>
                    <a:pt x="111812" y="192548"/>
                  </a:lnTo>
                  <a:lnTo>
                    <a:pt x="120254" y="196614"/>
                  </a:lnTo>
                  <a:lnTo>
                    <a:pt x="128311" y="202085"/>
                  </a:lnTo>
                  <a:lnTo>
                    <a:pt x="136061" y="208836"/>
                  </a:lnTo>
                  <a:lnTo>
                    <a:pt x="143420" y="216639"/>
                  </a:lnTo>
                  <a:lnTo>
                    <a:pt x="150143" y="225246"/>
                  </a:lnTo>
                  <a:lnTo>
                    <a:pt x="156154" y="234447"/>
                  </a:lnTo>
                  <a:lnTo>
                    <a:pt x="161683" y="244234"/>
                  </a:lnTo>
                  <a:lnTo>
                    <a:pt x="167163" y="254789"/>
                  </a:lnTo>
                  <a:lnTo>
                    <a:pt x="172849" y="266145"/>
                  </a:lnTo>
                  <a:lnTo>
                    <a:pt x="178651" y="278043"/>
                  </a:lnTo>
                  <a:lnTo>
                    <a:pt x="184247" y="290030"/>
                  </a:lnTo>
                  <a:lnTo>
                    <a:pt x="189472" y="301790"/>
                  </a:lnTo>
                  <a:lnTo>
                    <a:pt x="194823" y="311705"/>
                  </a:lnTo>
                  <a:lnTo>
                    <a:pt x="200467" y="317039"/>
                  </a:lnTo>
                  <a:lnTo>
                    <a:pt x="205723" y="317294"/>
                  </a:lnTo>
                  <a:lnTo>
                    <a:pt x="210843" y="313730"/>
                  </a:lnTo>
                  <a:lnTo>
                    <a:pt x="216168" y="307658"/>
                  </a:lnTo>
                  <a:lnTo>
                    <a:pt x="221995" y="300157"/>
                  </a:lnTo>
                  <a:lnTo>
                    <a:pt x="228635" y="292119"/>
                  </a:lnTo>
                  <a:lnTo>
                    <a:pt x="236163" y="284042"/>
                  </a:lnTo>
                  <a:lnTo>
                    <a:pt x="244482" y="276123"/>
                  </a:lnTo>
                  <a:lnTo>
                    <a:pt x="253433" y="268406"/>
                  </a:lnTo>
                  <a:lnTo>
                    <a:pt x="262858" y="260877"/>
                  </a:lnTo>
                  <a:lnTo>
                    <a:pt x="272625" y="253664"/>
                  </a:lnTo>
                  <a:lnTo>
                    <a:pt x="282633" y="247037"/>
                  </a:lnTo>
                  <a:lnTo>
                    <a:pt x="292804" y="241090"/>
                  </a:lnTo>
                  <a:lnTo>
                    <a:pt x="302922" y="235603"/>
                  </a:lnTo>
                  <a:lnTo>
                    <a:pt x="312641" y="230151"/>
                  </a:lnTo>
                  <a:lnTo>
                    <a:pt x="321800" y="224470"/>
                  </a:lnTo>
                  <a:lnTo>
                    <a:pt x="330085" y="218161"/>
                  </a:lnTo>
                  <a:lnTo>
                    <a:pt x="336972" y="210629"/>
                  </a:lnTo>
                  <a:lnTo>
                    <a:pt x="342292" y="201673"/>
                  </a:lnTo>
                  <a:lnTo>
                    <a:pt x="345711" y="191743"/>
                  </a:lnTo>
                  <a:lnTo>
                    <a:pt x="346583" y="181699"/>
                  </a:lnTo>
                  <a:lnTo>
                    <a:pt x="344791" y="172071"/>
                  </a:lnTo>
                  <a:lnTo>
                    <a:pt x="340504" y="163338"/>
                  </a:lnTo>
                  <a:lnTo>
                    <a:pt x="333897" y="156085"/>
                  </a:lnTo>
                  <a:lnTo>
                    <a:pt x="325313" y="150483"/>
                  </a:lnTo>
                  <a:lnTo>
                    <a:pt x="315332" y="146689"/>
                  </a:lnTo>
                  <a:lnTo>
                    <a:pt x="304658" y="145027"/>
                  </a:lnTo>
                  <a:lnTo>
                    <a:pt x="293751" y="145466"/>
                  </a:lnTo>
                  <a:lnTo>
                    <a:pt x="282990" y="147860"/>
                  </a:lnTo>
                  <a:lnTo>
                    <a:pt x="272765" y="152123"/>
                  </a:lnTo>
                  <a:lnTo>
                    <a:pt x="263227" y="158025"/>
                  </a:lnTo>
                  <a:lnTo>
                    <a:pt x="254500" y="165239"/>
                  </a:lnTo>
                  <a:lnTo>
                    <a:pt x="246776" y="173443"/>
                  </a:lnTo>
                  <a:lnTo>
                    <a:pt x="240059" y="182364"/>
                  </a:lnTo>
                  <a:lnTo>
                    <a:pt x="234207" y="191793"/>
                  </a:lnTo>
                  <a:lnTo>
                    <a:pt x="229033" y="201575"/>
                  </a:lnTo>
                  <a:lnTo>
                    <a:pt x="224372" y="211599"/>
                  </a:lnTo>
                  <a:lnTo>
                    <a:pt x="220410" y="221788"/>
                  </a:lnTo>
                  <a:lnTo>
                    <a:pt x="217652" y="232088"/>
                  </a:lnTo>
                  <a:lnTo>
                    <a:pt x="216280" y="242468"/>
                  </a:lnTo>
                  <a:lnTo>
                    <a:pt x="216173" y="253067"/>
                  </a:lnTo>
                  <a:lnTo>
                    <a:pt x="217089" y="264175"/>
                  </a:lnTo>
                  <a:lnTo>
                    <a:pt x="218783" y="275902"/>
                  </a:lnTo>
                  <a:lnTo>
                    <a:pt x="221208" y="287880"/>
                  </a:lnTo>
                  <a:lnTo>
                    <a:pt x="224505" y="299388"/>
                  </a:lnTo>
                  <a:lnTo>
                    <a:pt x="228688" y="310047"/>
                  </a:lnTo>
                  <a:lnTo>
                    <a:pt x="233801" y="319662"/>
                  </a:lnTo>
                  <a:lnTo>
                    <a:pt x="239989" y="328047"/>
                  </a:lnTo>
                  <a:lnTo>
                    <a:pt x="247234" y="335236"/>
                  </a:lnTo>
                  <a:lnTo>
                    <a:pt x="255541" y="341250"/>
                  </a:lnTo>
                  <a:lnTo>
                    <a:pt x="265019" y="346007"/>
                  </a:lnTo>
                  <a:lnTo>
                    <a:pt x="275610" y="349578"/>
                  </a:lnTo>
                  <a:lnTo>
                    <a:pt x="286906" y="351971"/>
                  </a:lnTo>
                  <a:lnTo>
                    <a:pt x="299567" y="353186"/>
                  </a:lnTo>
                  <a:lnTo>
                    <a:pt x="316938" y="352211"/>
                  </a:lnTo>
                  <a:lnTo>
                    <a:pt x="34472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709630" y="4520937"/>
              <a:ext cx="147400" cy="219357"/>
            </a:xfrm>
            <a:custGeom>
              <a:avLst/>
              <a:gdLst/>
              <a:ahLst/>
              <a:cxnLst/>
              <a:rect l="0" t="0" r="0" b="0"/>
              <a:pathLst>
                <a:path w="147400" h="219357">
                  <a:moveTo>
                    <a:pt x="0" y="21057"/>
                  </a:moveTo>
                  <a:lnTo>
                    <a:pt x="67" y="32725"/>
                  </a:lnTo>
                  <a:lnTo>
                    <a:pt x="708" y="43213"/>
                  </a:lnTo>
                  <a:lnTo>
                    <a:pt x="2008" y="53515"/>
                  </a:lnTo>
                  <a:lnTo>
                    <a:pt x="4041" y="63816"/>
                  </a:lnTo>
                  <a:lnTo>
                    <a:pt x="7006" y="74160"/>
                  </a:lnTo>
                  <a:lnTo>
                    <a:pt x="10921" y="84554"/>
                  </a:lnTo>
                  <a:lnTo>
                    <a:pt x="15497" y="95155"/>
                  </a:lnTo>
                  <a:lnTo>
                    <a:pt x="20253" y="106262"/>
                  </a:lnTo>
                  <a:lnTo>
                    <a:pt x="24891" y="117990"/>
                  </a:lnTo>
                  <a:lnTo>
                    <a:pt x="29308" y="130138"/>
                  </a:lnTo>
                  <a:lnTo>
                    <a:pt x="33500" y="142292"/>
                  </a:lnTo>
                  <a:lnTo>
                    <a:pt x="37503" y="154213"/>
                  </a:lnTo>
                  <a:lnTo>
                    <a:pt x="41361" y="165997"/>
                  </a:lnTo>
                  <a:lnTo>
                    <a:pt x="45112" y="177974"/>
                  </a:lnTo>
                  <a:lnTo>
                    <a:pt x="48797" y="190302"/>
                  </a:lnTo>
                  <a:lnTo>
                    <a:pt x="52765" y="202022"/>
                  </a:lnTo>
                  <a:lnTo>
                    <a:pt x="57648" y="211234"/>
                  </a:lnTo>
                  <a:lnTo>
                    <a:pt x="63701" y="217079"/>
                  </a:lnTo>
                  <a:lnTo>
                    <a:pt x="70378" y="219356"/>
                  </a:lnTo>
                  <a:lnTo>
                    <a:pt x="76559" y="218000"/>
                  </a:lnTo>
                  <a:lnTo>
                    <a:pt x="81641" y="213384"/>
                  </a:lnTo>
                  <a:lnTo>
                    <a:pt x="85694" y="206286"/>
                  </a:lnTo>
                  <a:lnTo>
                    <a:pt x="89178" y="197654"/>
                  </a:lnTo>
                  <a:lnTo>
                    <a:pt x="92445" y="188161"/>
                  </a:lnTo>
                  <a:lnTo>
                    <a:pt x="95675" y="178204"/>
                  </a:lnTo>
                  <a:lnTo>
                    <a:pt x="98937" y="167996"/>
                  </a:lnTo>
                  <a:lnTo>
                    <a:pt x="102248" y="157646"/>
                  </a:lnTo>
                  <a:lnTo>
                    <a:pt x="105440" y="147051"/>
                  </a:lnTo>
                  <a:lnTo>
                    <a:pt x="108197" y="135938"/>
                  </a:lnTo>
                  <a:lnTo>
                    <a:pt x="110386" y="124195"/>
                  </a:lnTo>
                  <a:lnTo>
                    <a:pt x="112192" y="111866"/>
                  </a:lnTo>
                  <a:lnTo>
                    <a:pt x="114019" y="99056"/>
                  </a:lnTo>
                  <a:lnTo>
                    <a:pt x="116107" y="85886"/>
                  </a:lnTo>
                  <a:lnTo>
                    <a:pt x="118681" y="72618"/>
                  </a:lnTo>
                  <a:lnTo>
                    <a:pt x="122020" y="59637"/>
                  </a:lnTo>
                  <a:lnTo>
                    <a:pt x="126188" y="47144"/>
                  </a:lnTo>
                  <a:lnTo>
                    <a:pt x="130788" y="35598"/>
                  </a:lnTo>
                  <a:lnTo>
                    <a:pt x="135512" y="24673"/>
                  </a:lnTo>
                  <a:lnTo>
                    <a:pt x="140775" y="1341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930729" y="4541994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3" y="36461"/>
                  </a:lnTo>
                  <a:lnTo>
                    <a:pt x="3863" y="50309"/>
                  </a:lnTo>
                  <a:lnTo>
                    <a:pt x="6180" y="64637"/>
                  </a:lnTo>
                  <a:lnTo>
                    <a:pt x="8841" y="79102"/>
                  </a:lnTo>
                  <a:lnTo>
                    <a:pt x="11604" y="93516"/>
                  </a:lnTo>
                  <a:lnTo>
                    <a:pt x="14361" y="109503"/>
                  </a:lnTo>
                  <a:lnTo>
                    <a:pt x="17356" y="131816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941257" y="43735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029445" y="4505809"/>
              <a:ext cx="148663" cy="167568"/>
            </a:xfrm>
            <a:custGeom>
              <a:avLst/>
              <a:gdLst/>
              <a:ahLst/>
              <a:cxnLst/>
              <a:rect l="0" t="0" r="0" b="0"/>
              <a:pathLst>
                <a:path w="148663" h="167568">
                  <a:moveTo>
                    <a:pt x="80268" y="4599"/>
                  </a:moveTo>
                  <a:lnTo>
                    <a:pt x="71467" y="1799"/>
                  </a:lnTo>
                  <a:lnTo>
                    <a:pt x="63120" y="298"/>
                  </a:lnTo>
                  <a:lnTo>
                    <a:pt x="54430" y="0"/>
                  </a:lnTo>
                  <a:lnTo>
                    <a:pt x="45655" y="1025"/>
                  </a:lnTo>
                  <a:lnTo>
                    <a:pt x="37457" y="3790"/>
                  </a:lnTo>
                  <a:lnTo>
                    <a:pt x="30171" y="8365"/>
                  </a:lnTo>
                  <a:lnTo>
                    <a:pt x="23808" y="14525"/>
                  </a:lnTo>
                  <a:lnTo>
                    <a:pt x="18227" y="21941"/>
                  </a:lnTo>
                  <a:lnTo>
                    <a:pt x="13258" y="30300"/>
                  </a:lnTo>
                  <a:lnTo>
                    <a:pt x="8903" y="39503"/>
                  </a:lnTo>
                  <a:lnTo>
                    <a:pt x="5343" y="49656"/>
                  </a:lnTo>
                  <a:lnTo>
                    <a:pt x="2615" y="60739"/>
                  </a:lnTo>
                  <a:lnTo>
                    <a:pt x="781" y="72452"/>
                  </a:lnTo>
                  <a:lnTo>
                    <a:pt x="0" y="84313"/>
                  </a:lnTo>
                  <a:lnTo>
                    <a:pt x="258" y="96028"/>
                  </a:lnTo>
                  <a:lnTo>
                    <a:pt x="1567" y="107335"/>
                  </a:lnTo>
                  <a:lnTo>
                    <a:pt x="4041" y="117928"/>
                  </a:lnTo>
                  <a:lnTo>
                    <a:pt x="7636" y="127713"/>
                  </a:lnTo>
                  <a:lnTo>
                    <a:pt x="12336" y="136606"/>
                  </a:lnTo>
                  <a:lnTo>
                    <a:pt x="18241" y="144441"/>
                  </a:lnTo>
                  <a:lnTo>
                    <a:pt x="25291" y="151228"/>
                  </a:lnTo>
                  <a:lnTo>
                    <a:pt x="33466" y="156957"/>
                  </a:lnTo>
                  <a:lnTo>
                    <a:pt x="42856" y="161515"/>
                  </a:lnTo>
                  <a:lnTo>
                    <a:pt x="53386" y="164945"/>
                  </a:lnTo>
                  <a:lnTo>
                    <a:pt x="64541" y="167096"/>
                  </a:lnTo>
                  <a:lnTo>
                    <a:pt x="75488" y="167567"/>
                  </a:lnTo>
                  <a:lnTo>
                    <a:pt x="85772" y="166290"/>
                  </a:lnTo>
                  <a:lnTo>
                    <a:pt x="95303" y="163484"/>
                  </a:lnTo>
                  <a:lnTo>
                    <a:pt x="104164" y="159466"/>
                  </a:lnTo>
                  <a:lnTo>
                    <a:pt x="112490" y="154539"/>
                  </a:lnTo>
                  <a:lnTo>
                    <a:pt x="120253" y="148792"/>
                  </a:lnTo>
                  <a:lnTo>
                    <a:pt x="127254" y="142112"/>
                  </a:lnTo>
                  <a:lnTo>
                    <a:pt x="133446" y="134504"/>
                  </a:lnTo>
                  <a:lnTo>
                    <a:pt x="138759" y="125939"/>
                  </a:lnTo>
                  <a:lnTo>
                    <a:pt x="143030" y="116279"/>
                  </a:lnTo>
                  <a:lnTo>
                    <a:pt x="146263" y="105559"/>
                  </a:lnTo>
                  <a:lnTo>
                    <a:pt x="148282" y="94106"/>
                  </a:lnTo>
                  <a:lnTo>
                    <a:pt x="148662" y="82426"/>
                  </a:lnTo>
                  <a:lnTo>
                    <a:pt x="147320" y="70841"/>
                  </a:lnTo>
                  <a:lnTo>
                    <a:pt x="144301" y="59792"/>
                  </a:lnTo>
                  <a:lnTo>
                    <a:pt x="139608" y="49905"/>
                  </a:lnTo>
                  <a:lnTo>
                    <a:pt x="133428" y="41412"/>
                  </a:lnTo>
                  <a:lnTo>
                    <a:pt x="126504" y="34351"/>
                  </a:lnTo>
                  <a:lnTo>
                    <a:pt x="119364" y="28059"/>
                  </a:lnTo>
                  <a:lnTo>
                    <a:pt x="111384" y="21985"/>
                  </a:lnTo>
                  <a:lnTo>
                    <a:pt x="101325" y="151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267641" y="4289310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82"/>
                  </a:lnTo>
                  <a:lnTo>
                    <a:pt x="177" y="58457"/>
                  </a:lnTo>
                  <a:lnTo>
                    <a:pt x="826" y="74930"/>
                  </a:lnTo>
                  <a:lnTo>
                    <a:pt x="2074" y="92503"/>
                  </a:lnTo>
                  <a:lnTo>
                    <a:pt x="3727" y="111019"/>
                  </a:lnTo>
                  <a:lnTo>
                    <a:pt x="5375" y="130272"/>
                  </a:lnTo>
                  <a:lnTo>
                    <a:pt x="6782" y="150067"/>
                  </a:lnTo>
                  <a:lnTo>
                    <a:pt x="8048" y="170086"/>
                  </a:lnTo>
                  <a:lnTo>
                    <a:pt x="9504" y="189905"/>
                  </a:lnTo>
                  <a:lnTo>
                    <a:pt x="11331" y="209305"/>
                  </a:lnTo>
                  <a:lnTo>
                    <a:pt x="13388" y="228094"/>
                  </a:lnTo>
                  <a:lnTo>
                    <a:pt x="15316" y="246024"/>
                  </a:lnTo>
                  <a:lnTo>
                    <a:pt x="16910" y="263055"/>
                  </a:lnTo>
                  <a:lnTo>
                    <a:pt x="18133" y="279459"/>
                  </a:lnTo>
                  <a:lnTo>
                    <a:pt x="19028" y="295709"/>
                  </a:lnTo>
                  <a:lnTo>
                    <a:pt x="19670" y="312075"/>
                  </a:lnTo>
                  <a:lnTo>
                    <a:pt x="20317" y="328088"/>
                  </a:lnTo>
                  <a:lnTo>
                    <a:pt x="21573" y="344312"/>
                  </a:lnTo>
                  <a:lnTo>
                    <a:pt x="24669" y="363298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383454" y="4573578"/>
              <a:ext cx="10529" cy="126344"/>
            </a:xfrm>
            <a:custGeom>
              <a:avLst/>
              <a:gdLst/>
              <a:ahLst/>
              <a:cxnLst/>
              <a:rect l="0" t="0" r="0" b="0"/>
              <a:pathLst>
                <a:path w="10529" h="126344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58"/>
                  </a:lnTo>
                  <a:lnTo>
                    <a:pt x="177" y="50133"/>
                  </a:lnTo>
                  <a:lnTo>
                    <a:pt x="826" y="63813"/>
                  </a:lnTo>
                  <a:lnTo>
                    <a:pt x="2074" y="77015"/>
                  </a:lnTo>
                  <a:lnTo>
                    <a:pt x="3736" y="89163"/>
                  </a:lnTo>
                  <a:lnTo>
                    <a:pt x="5563" y="100618"/>
                  </a:lnTo>
                  <a:lnTo>
                    <a:pt x="7717" y="112382"/>
                  </a:lnTo>
                  <a:lnTo>
                    <a:pt x="10528" y="126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393982" y="444723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467682" y="4481775"/>
              <a:ext cx="168457" cy="186561"/>
            </a:xfrm>
            <a:custGeom>
              <a:avLst/>
              <a:gdLst/>
              <a:ahLst/>
              <a:cxnLst/>
              <a:rect l="0" t="0" r="0" b="0"/>
              <a:pathLst>
                <a:path w="168457" h="186561">
                  <a:moveTo>
                    <a:pt x="0" y="81275"/>
                  </a:moveTo>
                  <a:lnTo>
                    <a:pt x="2934" y="95810"/>
                  </a:lnTo>
                  <a:lnTo>
                    <a:pt x="5716" y="108441"/>
                  </a:lnTo>
                  <a:lnTo>
                    <a:pt x="8616" y="120346"/>
                  </a:lnTo>
                  <a:lnTo>
                    <a:pt x="11656" y="131828"/>
                  </a:lnTo>
                  <a:lnTo>
                    <a:pt x="14821" y="143020"/>
                  </a:lnTo>
                  <a:lnTo>
                    <a:pt x="18060" y="153929"/>
                  </a:lnTo>
                  <a:lnTo>
                    <a:pt x="20475" y="161887"/>
                  </a:lnTo>
                  <a:lnTo>
                    <a:pt x="21007" y="163509"/>
                  </a:lnTo>
                  <a:lnTo>
                    <a:pt x="20061" y="159833"/>
                  </a:lnTo>
                  <a:lnTo>
                    <a:pt x="18336" y="152390"/>
                  </a:lnTo>
                  <a:lnTo>
                    <a:pt x="16495" y="142120"/>
                  </a:lnTo>
                  <a:lnTo>
                    <a:pt x="14897" y="129731"/>
                  </a:lnTo>
                  <a:lnTo>
                    <a:pt x="13808" y="116115"/>
                  </a:lnTo>
                  <a:lnTo>
                    <a:pt x="13517" y="102332"/>
                  </a:lnTo>
                  <a:lnTo>
                    <a:pt x="14096" y="88974"/>
                  </a:lnTo>
                  <a:lnTo>
                    <a:pt x="15448" y="76218"/>
                  </a:lnTo>
                  <a:lnTo>
                    <a:pt x="17418" y="64034"/>
                  </a:lnTo>
                  <a:lnTo>
                    <a:pt x="19859" y="52321"/>
                  </a:lnTo>
                  <a:lnTo>
                    <a:pt x="22971" y="41131"/>
                  </a:lnTo>
                  <a:lnTo>
                    <a:pt x="27269" y="30673"/>
                  </a:lnTo>
                  <a:lnTo>
                    <a:pt x="32940" y="21017"/>
                  </a:lnTo>
                  <a:lnTo>
                    <a:pt x="39869" y="12564"/>
                  </a:lnTo>
                  <a:lnTo>
                    <a:pt x="47814" y="6096"/>
                  </a:lnTo>
                  <a:lnTo>
                    <a:pt x="56526" y="1869"/>
                  </a:lnTo>
                  <a:lnTo>
                    <a:pt x="65629" y="0"/>
                  </a:lnTo>
                  <a:lnTo>
                    <a:pt x="74652" y="707"/>
                  </a:lnTo>
                  <a:lnTo>
                    <a:pt x="83346" y="3845"/>
                  </a:lnTo>
                  <a:lnTo>
                    <a:pt x="91655" y="8849"/>
                  </a:lnTo>
                  <a:lnTo>
                    <a:pt x="99622" y="14946"/>
                  </a:lnTo>
                  <a:lnTo>
                    <a:pt x="107311" y="21598"/>
                  </a:lnTo>
                  <a:lnTo>
                    <a:pt x="114630" y="28669"/>
                  </a:lnTo>
                  <a:lnTo>
                    <a:pt x="121326" y="36320"/>
                  </a:lnTo>
                  <a:lnTo>
                    <a:pt x="127314" y="44613"/>
                  </a:lnTo>
                  <a:lnTo>
                    <a:pt x="132657" y="53488"/>
                  </a:lnTo>
                  <a:lnTo>
                    <a:pt x="137482" y="62832"/>
                  </a:lnTo>
                  <a:lnTo>
                    <a:pt x="141913" y="72529"/>
                  </a:lnTo>
                  <a:lnTo>
                    <a:pt x="146059" y="82483"/>
                  </a:lnTo>
                  <a:lnTo>
                    <a:pt x="150004" y="92619"/>
                  </a:lnTo>
                  <a:lnTo>
                    <a:pt x="153806" y="102885"/>
                  </a:lnTo>
                  <a:lnTo>
                    <a:pt x="157342" y="113406"/>
                  </a:lnTo>
                  <a:lnTo>
                    <a:pt x="160338" y="124461"/>
                  </a:lnTo>
                  <a:lnTo>
                    <a:pt x="162685" y="136143"/>
                  </a:lnTo>
                  <a:lnTo>
                    <a:pt x="164433" y="147796"/>
                  </a:lnTo>
                  <a:lnTo>
                    <a:pt x="165879" y="159255"/>
                  </a:lnTo>
                  <a:lnTo>
                    <a:pt x="167147" y="171527"/>
                  </a:lnTo>
                  <a:lnTo>
                    <a:pt x="168456" y="1865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901199" y="4439660"/>
              <a:ext cx="198194" cy="225088"/>
            </a:xfrm>
            <a:custGeom>
              <a:avLst/>
              <a:gdLst/>
              <a:ahLst/>
              <a:cxnLst/>
              <a:rect l="0" t="0" r="0" b="0"/>
              <a:pathLst>
                <a:path w="198194" h="225088">
                  <a:moveTo>
                    <a:pt x="135022" y="112862"/>
                  </a:moveTo>
                  <a:lnTo>
                    <a:pt x="132155" y="103994"/>
                  </a:lnTo>
                  <a:lnTo>
                    <a:pt x="130013" y="95007"/>
                  </a:lnTo>
                  <a:lnTo>
                    <a:pt x="128405" y="85016"/>
                  </a:lnTo>
                  <a:lnTo>
                    <a:pt x="127052" y="74208"/>
                  </a:lnTo>
                  <a:lnTo>
                    <a:pt x="125555" y="63045"/>
                  </a:lnTo>
                  <a:lnTo>
                    <a:pt x="123700" y="51844"/>
                  </a:lnTo>
                  <a:lnTo>
                    <a:pt x="121287" y="40905"/>
                  </a:lnTo>
                  <a:lnTo>
                    <a:pt x="118058" y="30569"/>
                  </a:lnTo>
                  <a:lnTo>
                    <a:pt x="113946" y="20970"/>
                  </a:lnTo>
                  <a:lnTo>
                    <a:pt x="108726" y="12544"/>
                  </a:lnTo>
                  <a:lnTo>
                    <a:pt x="101940" y="6088"/>
                  </a:lnTo>
                  <a:lnTo>
                    <a:pt x="93494" y="1868"/>
                  </a:lnTo>
                  <a:lnTo>
                    <a:pt x="83907" y="0"/>
                  </a:lnTo>
                  <a:lnTo>
                    <a:pt x="74095" y="708"/>
                  </a:lnTo>
                  <a:lnTo>
                    <a:pt x="64613" y="3847"/>
                  </a:lnTo>
                  <a:lnTo>
                    <a:pt x="55639" y="8851"/>
                  </a:lnTo>
                  <a:lnTo>
                    <a:pt x="47159" y="14948"/>
                  </a:lnTo>
                  <a:lnTo>
                    <a:pt x="39093" y="21600"/>
                  </a:lnTo>
                  <a:lnTo>
                    <a:pt x="31507" y="28670"/>
                  </a:lnTo>
                  <a:lnTo>
                    <a:pt x="24624" y="36321"/>
                  </a:lnTo>
                  <a:lnTo>
                    <a:pt x="18512" y="44624"/>
                  </a:lnTo>
                  <a:lnTo>
                    <a:pt x="13252" y="53844"/>
                  </a:lnTo>
                  <a:lnTo>
                    <a:pt x="9017" y="64484"/>
                  </a:lnTo>
                  <a:lnTo>
                    <a:pt x="5798" y="76683"/>
                  </a:lnTo>
                  <a:lnTo>
                    <a:pt x="3450" y="90116"/>
                  </a:lnTo>
                  <a:lnTo>
                    <a:pt x="1783" y="104196"/>
                  </a:lnTo>
                  <a:lnTo>
                    <a:pt x="626" y="118516"/>
                  </a:lnTo>
                  <a:lnTo>
                    <a:pt x="0" y="132876"/>
                  </a:lnTo>
                  <a:lnTo>
                    <a:pt x="103" y="147196"/>
                  </a:lnTo>
                  <a:lnTo>
                    <a:pt x="991" y="161445"/>
                  </a:lnTo>
                  <a:lnTo>
                    <a:pt x="2741" y="175302"/>
                  </a:lnTo>
                  <a:lnTo>
                    <a:pt x="5517" y="188161"/>
                  </a:lnTo>
                  <a:lnTo>
                    <a:pt x="9323" y="199761"/>
                  </a:lnTo>
                  <a:lnTo>
                    <a:pt x="14338" y="209686"/>
                  </a:lnTo>
                  <a:lnTo>
                    <a:pt x="20985" y="217225"/>
                  </a:lnTo>
                  <a:lnTo>
                    <a:pt x="29339" y="222213"/>
                  </a:lnTo>
                  <a:lnTo>
                    <a:pt x="38863" y="224783"/>
                  </a:lnTo>
                  <a:lnTo>
                    <a:pt x="48633" y="225087"/>
                  </a:lnTo>
                  <a:lnTo>
                    <a:pt x="58088" y="223439"/>
                  </a:lnTo>
                  <a:lnTo>
                    <a:pt x="67043" y="220082"/>
                  </a:lnTo>
                  <a:lnTo>
                    <a:pt x="75510" y="215097"/>
                  </a:lnTo>
                  <a:lnTo>
                    <a:pt x="83568" y="208676"/>
                  </a:lnTo>
                  <a:lnTo>
                    <a:pt x="91149" y="201096"/>
                  </a:lnTo>
                  <a:lnTo>
                    <a:pt x="98028" y="192638"/>
                  </a:lnTo>
                  <a:lnTo>
                    <a:pt x="104138" y="183534"/>
                  </a:lnTo>
                  <a:lnTo>
                    <a:pt x="109396" y="173641"/>
                  </a:lnTo>
                  <a:lnTo>
                    <a:pt x="113630" y="162483"/>
                  </a:lnTo>
                  <a:lnTo>
                    <a:pt x="116848" y="149903"/>
                  </a:lnTo>
                  <a:lnTo>
                    <a:pt x="119196" y="136200"/>
                  </a:lnTo>
                  <a:lnTo>
                    <a:pt x="120862" y="121930"/>
                  </a:lnTo>
                  <a:lnTo>
                    <a:pt x="122025" y="107577"/>
                  </a:lnTo>
                  <a:lnTo>
                    <a:pt x="122878" y="96722"/>
                  </a:lnTo>
                  <a:lnTo>
                    <a:pt x="123524" y="93597"/>
                  </a:lnTo>
                  <a:lnTo>
                    <a:pt x="123941" y="96730"/>
                  </a:lnTo>
                  <a:lnTo>
                    <a:pt x="124352" y="103761"/>
                  </a:lnTo>
                  <a:lnTo>
                    <a:pt x="125135" y="112844"/>
                  </a:lnTo>
                  <a:lnTo>
                    <a:pt x="126468" y="122888"/>
                  </a:lnTo>
                  <a:lnTo>
                    <a:pt x="128510" y="133340"/>
                  </a:lnTo>
                  <a:lnTo>
                    <a:pt x="131480" y="143941"/>
                  </a:lnTo>
                  <a:lnTo>
                    <a:pt x="135409" y="154570"/>
                  </a:lnTo>
                  <a:lnTo>
                    <a:pt x="140335" y="164856"/>
                  </a:lnTo>
                  <a:lnTo>
                    <a:pt x="146390" y="174171"/>
                  </a:lnTo>
                  <a:lnTo>
                    <a:pt x="153528" y="182247"/>
                  </a:lnTo>
                  <a:lnTo>
                    <a:pt x="161312" y="188815"/>
                  </a:lnTo>
                  <a:lnTo>
                    <a:pt x="169876" y="193972"/>
                  </a:lnTo>
                  <a:lnTo>
                    <a:pt x="181087" y="197050"/>
                  </a:lnTo>
                  <a:lnTo>
                    <a:pt x="198193" y="1970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109920" y="4480713"/>
              <a:ext cx="147400" cy="161017"/>
            </a:xfrm>
            <a:custGeom>
              <a:avLst/>
              <a:gdLst/>
              <a:ahLst/>
              <a:cxnLst/>
              <a:rect l="0" t="0" r="0" b="0"/>
              <a:pathLst>
                <a:path w="147400" h="161017">
                  <a:moveTo>
                    <a:pt x="0" y="40223"/>
                  </a:moveTo>
                  <a:lnTo>
                    <a:pt x="67" y="51959"/>
                  </a:lnTo>
                  <a:lnTo>
                    <a:pt x="708" y="63087"/>
                  </a:lnTo>
                  <a:lnTo>
                    <a:pt x="1999" y="74686"/>
                  </a:lnTo>
                  <a:lnTo>
                    <a:pt x="3686" y="86847"/>
                  </a:lnTo>
                  <a:lnTo>
                    <a:pt x="5354" y="99507"/>
                  </a:lnTo>
                  <a:lnTo>
                    <a:pt x="6763" y="112559"/>
                  </a:lnTo>
                  <a:lnTo>
                    <a:pt x="7688" y="125738"/>
                  </a:lnTo>
                  <a:lnTo>
                    <a:pt x="7851" y="138655"/>
                  </a:lnTo>
                  <a:lnTo>
                    <a:pt x="7175" y="151027"/>
                  </a:lnTo>
                  <a:lnTo>
                    <a:pt x="5694" y="159692"/>
                  </a:lnTo>
                  <a:lnTo>
                    <a:pt x="3888" y="161016"/>
                  </a:lnTo>
                  <a:lnTo>
                    <a:pt x="2491" y="156660"/>
                  </a:lnTo>
                  <a:lnTo>
                    <a:pt x="1575" y="148688"/>
                  </a:lnTo>
                  <a:lnTo>
                    <a:pt x="999" y="138313"/>
                  </a:lnTo>
                  <a:lnTo>
                    <a:pt x="639" y="126074"/>
                  </a:lnTo>
                  <a:lnTo>
                    <a:pt x="422" y="112369"/>
                  </a:lnTo>
                  <a:lnTo>
                    <a:pt x="623" y="97876"/>
                  </a:lnTo>
                  <a:lnTo>
                    <a:pt x="1827" y="83508"/>
                  </a:lnTo>
                  <a:lnTo>
                    <a:pt x="4273" y="69764"/>
                  </a:lnTo>
                  <a:lnTo>
                    <a:pt x="7885" y="56921"/>
                  </a:lnTo>
                  <a:lnTo>
                    <a:pt x="12452" y="45212"/>
                  </a:lnTo>
                  <a:lnTo>
                    <a:pt x="17752" y="34636"/>
                  </a:lnTo>
                  <a:lnTo>
                    <a:pt x="23751" y="25194"/>
                  </a:lnTo>
                  <a:lnTo>
                    <a:pt x="30601" y="16983"/>
                  </a:lnTo>
                  <a:lnTo>
                    <a:pt x="38313" y="9947"/>
                  </a:lnTo>
                  <a:lnTo>
                    <a:pt x="46608" y="4390"/>
                  </a:lnTo>
                  <a:lnTo>
                    <a:pt x="55023" y="1011"/>
                  </a:lnTo>
                  <a:lnTo>
                    <a:pt x="63274" y="0"/>
                  </a:lnTo>
                  <a:lnTo>
                    <a:pt x="71272" y="1101"/>
                  </a:lnTo>
                  <a:lnTo>
                    <a:pt x="79023" y="3891"/>
                  </a:lnTo>
                  <a:lnTo>
                    <a:pt x="86564" y="7959"/>
                  </a:lnTo>
                  <a:lnTo>
                    <a:pt x="93781" y="13281"/>
                  </a:lnTo>
                  <a:lnTo>
                    <a:pt x="100409" y="20200"/>
                  </a:lnTo>
                  <a:lnTo>
                    <a:pt x="106350" y="28778"/>
                  </a:lnTo>
                  <a:lnTo>
                    <a:pt x="111663" y="38808"/>
                  </a:lnTo>
                  <a:lnTo>
                    <a:pt x="116467" y="49989"/>
                  </a:lnTo>
                  <a:lnTo>
                    <a:pt x="120885" y="62026"/>
                  </a:lnTo>
                  <a:lnTo>
                    <a:pt x="125022" y="74515"/>
                  </a:lnTo>
                  <a:lnTo>
                    <a:pt x="128960" y="86965"/>
                  </a:lnTo>
                  <a:lnTo>
                    <a:pt x="132757" y="99103"/>
                  </a:lnTo>
                  <a:lnTo>
                    <a:pt x="136304" y="110609"/>
                  </a:lnTo>
                  <a:lnTo>
                    <a:pt x="139683" y="122246"/>
                  </a:lnTo>
                  <a:lnTo>
                    <a:pt x="143194" y="136152"/>
                  </a:lnTo>
                  <a:lnTo>
                    <a:pt x="147399" y="1560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304115" y="4247495"/>
              <a:ext cx="132189" cy="405793"/>
            </a:xfrm>
            <a:custGeom>
              <a:avLst/>
              <a:gdLst/>
              <a:ahLst/>
              <a:cxnLst/>
              <a:rect l="0" t="0" r="0" b="0"/>
              <a:pathLst>
                <a:path w="132189" h="405793">
                  <a:moveTo>
                    <a:pt x="90074" y="347141"/>
                  </a:moveTo>
                  <a:lnTo>
                    <a:pt x="92874" y="338273"/>
                  </a:lnTo>
                  <a:lnTo>
                    <a:pt x="94376" y="329286"/>
                  </a:lnTo>
                  <a:lnTo>
                    <a:pt x="94677" y="319299"/>
                  </a:lnTo>
                  <a:lnTo>
                    <a:pt x="93826" y="308664"/>
                  </a:lnTo>
                  <a:lnTo>
                    <a:pt x="91709" y="298150"/>
                  </a:lnTo>
                  <a:lnTo>
                    <a:pt x="88378" y="288211"/>
                  </a:lnTo>
                  <a:lnTo>
                    <a:pt x="83698" y="279444"/>
                  </a:lnTo>
                  <a:lnTo>
                    <a:pt x="77281" y="272701"/>
                  </a:lnTo>
                  <a:lnTo>
                    <a:pt x="69086" y="268259"/>
                  </a:lnTo>
                  <a:lnTo>
                    <a:pt x="59669" y="266231"/>
                  </a:lnTo>
                  <a:lnTo>
                    <a:pt x="49972" y="266824"/>
                  </a:lnTo>
                  <a:lnTo>
                    <a:pt x="40571" y="269887"/>
                  </a:lnTo>
                  <a:lnTo>
                    <a:pt x="31822" y="275008"/>
                  </a:lnTo>
                  <a:lnTo>
                    <a:pt x="24025" y="281716"/>
                  </a:lnTo>
                  <a:lnTo>
                    <a:pt x="17235" y="289595"/>
                  </a:lnTo>
                  <a:lnTo>
                    <a:pt x="11490" y="298474"/>
                  </a:lnTo>
                  <a:lnTo>
                    <a:pt x="6914" y="308409"/>
                  </a:lnTo>
                  <a:lnTo>
                    <a:pt x="3464" y="319351"/>
                  </a:lnTo>
                  <a:lnTo>
                    <a:pt x="1128" y="331139"/>
                  </a:lnTo>
                  <a:lnTo>
                    <a:pt x="0" y="343583"/>
                  </a:lnTo>
                  <a:lnTo>
                    <a:pt x="27" y="356499"/>
                  </a:lnTo>
                  <a:lnTo>
                    <a:pt x="1349" y="369256"/>
                  </a:lnTo>
                  <a:lnTo>
                    <a:pt x="4364" y="380830"/>
                  </a:lnTo>
                  <a:lnTo>
                    <a:pt x="9130" y="390743"/>
                  </a:lnTo>
                  <a:lnTo>
                    <a:pt x="15262" y="398549"/>
                  </a:lnTo>
                  <a:lnTo>
                    <a:pt x="22133" y="403593"/>
                  </a:lnTo>
                  <a:lnTo>
                    <a:pt x="29307" y="405792"/>
                  </a:lnTo>
                  <a:lnTo>
                    <a:pt x="36562" y="405353"/>
                  </a:lnTo>
                  <a:lnTo>
                    <a:pt x="43805" y="402492"/>
                  </a:lnTo>
                  <a:lnTo>
                    <a:pt x="51002" y="397574"/>
                  </a:lnTo>
                  <a:lnTo>
                    <a:pt x="57987" y="391041"/>
                  </a:lnTo>
                  <a:lnTo>
                    <a:pt x="64458" y="383302"/>
                  </a:lnTo>
                  <a:lnTo>
                    <a:pt x="70299" y="374692"/>
                  </a:lnTo>
                  <a:lnTo>
                    <a:pt x="75715" y="365304"/>
                  </a:lnTo>
                  <a:lnTo>
                    <a:pt x="81119" y="355018"/>
                  </a:lnTo>
                  <a:lnTo>
                    <a:pt x="86754" y="343833"/>
                  </a:lnTo>
                  <a:lnTo>
                    <a:pt x="92523" y="331710"/>
                  </a:lnTo>
                  <a:lnTo>
                    <a:pt x="98096" y="318509"/>
                  </a:lnTo>
                  <a:lnTo>
                    <a:pt x="103290" y="304262"/>
                  </a:lnTo>
                  <a:lnTo>
                    <a:pt x="108084" y="289457"/>
                  </a:lnTo>
                  <a:lnTo>
                    <a:pt x="112530" y="274905"/>
                  </a:lnTo>
                  <a:lnTo>
                    <a:pt x="116699" y="261039"/>
                  </a:lnTo>
                  <a:lnTo>
                    <a:pt x="120499" y="247610"/>
                  </a:lnTo>
                  <a:lnTo>
                    <a:pt x="123679" y="233914"/>
                  </a:lnTo>
                  <a:lnTo>
                    <a:pt x="126152" y="219548"/>
                  </a:lnTo>
                  <a:lnTo>
                    <a:pt x="127983" y="204440"/>
                  </a:lnTo>
                  <a:lnTo>
                    <a:pt x="129295" y="188678"/>
                  </a:lnTo>
                  <a:lnTo>
                    <a:pt x="130216" y="172397"/>
                  </a:lnTo>
                  <a:lnTo>
                    <a:pt x="130851" y="155563"/>
                  </a:lnTo>
                  <a:lnTo>
                    <a:pt x="131286" y="137978"/>
                  </a:lnTo>
                  <a:lnTo>
                    <a:pt x="131578" y="119603"/>
                  </a:lnTo>
                  <a:lnTo>
                    <a:pt x="131604" y="100858"/>
                  </a:lnTo>
                  <a:lnTo>
                    <a:pt x="131090" y="82501"/>
                  </a:lnTo>
                  <a:lnTo>
                    <a:pt x="129927" y="64937"/>
                  </a:lnTo>
                  <a:lnTo>
                    <a:pt x="128162" y="48380"/>
                  </a:lnTo>
                  <a:lnTo>
                    <a:pt x="125906" y="33028"/>
                  </a:lnTo>
                  <a:lnTo>
                    <a:pt x="123264" y="18891"/>
                  </a:lnTo>
                  <a:lnTo>
                    <a:pt x="119888" y="7276"/>
                  </a:lnTo>
                  <a:lnTo>
                    <a:pt x="115747" y="722"/>
                  </a:lnTo>
                  <a:lnTo>
                    <a:pt x="111846" y="0"/>
                  </a:lnTo>
                  <a:lnTo>
                    <a:pt x="108665" y="4351"/>
                  </a:lnTo>
                  <a:lnTo>
                    <a:pt x="106257" y="12617"/>
                  </a:lnTo>
                  <a:lnTo>
                    <a:pt x="104510" y="23744"/>
                  </a:lnTo>
                  <a:lnTo>
                    <a:pt x="103276" y="36896"/>
                  </a:lnTo>
                  <a:lnTo>
                    <a:pt x="102418" y="51462"/>
                  </a:lnTo>
                  <a:lnTo>
                    <a:pt x="101830" y="67164"/>
                  </a:lnTo>
                  <a:lnTo>
                    <a:pt x="101429" y="84001"/>
                  </a:lnTo>
                  <a:lnTo>
                    <a:pt x="101158" y="101885"/>
                  </a:lnTo>
                  <a:lnTo>
                    <a:pt x="100975" y="120474"/>
                  </a:lnTo>
                  <a:lnTo>
                    <a:pt x="100852" y="139260"/>
                  </a:lnTo>
                  <a:lnTo>
                    <a:pt x="100770" y="157937"/>
                  </a:lnTo>
                  <a:lnTo>
                    <a:pt x="100715" y="176394"/>
                  </a:lnTo>
                  <a:lnTo>
                    <a:pt x="100677" y="194628"/>
                  </a:lnTo>
                  <a:lnTo>
                    <a:pt x="100657" y="212667"/>
                  </a:lnTo>
                  <a:lnTo>
                    <a:pt x="100813" y="230392"/>
                  </a:lnTo>
                  <a:lnTo>
                    <a:pt x="101451" y="247535"/>
                  </a:lnTo>
                  <a:lnTo>
                    <a:pt x="102697" y="263991"/>
                  </a:lnTo>
                  <a:lnTo>
                    <a:pt x="104518" y="279654"/>
                  </a:lnTo>
                  <a:lnTo>
                    <a:pt x="106811" y="294333"/>
                  </a:lnTo>
                  <a:lnTo>
                    <a:pt x="109464" y="308019"/>
                  </a:lnTo>
                  <a:lnTo>
                    <a:pt x="112421" y="320784"/>
                  </a:lnTo>
                  <a:lnTo>
                    <a:pt x="116077" y="334157"/>
                  </a:lnTo>
                  <a:lnTo>
                    <a:pt x="121866" y="351551"/>
                  </a:lnTo>
                  <a:lnTo>
                    <a:pt x="132188" y="378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723286" y="4320895"/>
              <a:ext cx="28874" cy="336913"/>
            </a:xfrm>
            <a:custGeom>
              <a:avLst/>
              <a:gdLst/>
              <a:ahLst/>
              <a:cxnLst/>
              <a:rect l="0" t="0" r="0" b="0"/>
              <a:pathLst>
                <a:path w="28874" h="336913">
                  <a:moveTo>
                    <a:pt x="7816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58"/>
                  </a:lnTo>
                  <a:lnTo>
                    <a:pt x="201" y="46446"/>
                  </a:lnTo>
                  <a:lnTo>
                    <a:pt x="0" y="58458"/>
                  </a:lnTo>
                  <a:lnTo>
                    <a:pt x="652" y="70270"/>
                  </a:lnTo>
                  <a:lnTo>
                    <a:pt x="1890" y="82142"/>
                  </a:lnTo>
                  <a:lnTo>
                    <a:pt x="3254" y="94707"/>
                  </a:lnTo>
                  <a:lnTo>
                    <a:pt x="4463" y="108273"/>
                  </a:lnTo>
                  <a:lnTo>
                    <a:pt x="5425" y="122824"/>
                  </a:lnTo>
                  <a:lnTo>
                    <a:pt x="6145" y="138203"/>
                  </a:lnTo>
                  <a:lnTo>
                    <a:pt x="6669" y="154215"/>
                  </a:lnTo>
                  <a:lnTo>
                    <a:pt x="7206" y="170526"/>
                  </a:lnTo>
                  <a:lnTo>
                    <a:pt x="8108" y="186697"/>
                  </a:lnTo>
                  <a:lnTo>
                    <a:pt x="9530" y="202494"/>
                  </a:lnTo>
                  <a:lnTo>
                    <a:pt x="11300" y="217880"/>
                  </a:lnTo>
                  <a:lnTo>
                    <a:pt x="13028" y="232905"/>
                  </a:lnTo>
                  <a:lnTo>
                    <a:pt x="14489" y="247640"/>
                  </a:lnTo>
                  <a:lnTo>
                    <a:pt x="15791" y="261994"/>
                  </a:lnTo>
                  <a:lnTo>
                    <a:pt x="17272" y="275720"/>
                  </a:lnTo>
                  <a:lnTo>
                    <a:pt x="19115" y="288721"/>
                  </a:lnTo>
                  <a:lnTo>
                    <a:pt x="21192" y="300612"/>
                  </a:lnTo>
                  <a:lnTo>
                    <a:pt x="23352" y="311806"/>
                  </a:lnTo>
                  <a:lnTo>
                    <a:pt x="25785" y="323289"/>
                  </a:lnTo>
                  <a:lnTo>
                    <a:pt x="2887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594231" y="4457765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0"/>
                  </a:moveTo>
                  <a:lnTo>
                    <a:pt x="230488" y="67"/>
                  </a:lnTo>
                  <a:lnTo>
                    <a:pt x="219998" y="707"/>
                  </a:lnTo>
                  <a:lnTo>
                    <a:pt x="209693" y="2004"/>
                  </a:lnTo>
                  <a:lnTo>
                    <a:pt x="199219" y="3864"/>
                  </a:lnTo>
                  <a:lnTo>
                    <a:pt x="188227" y="6181"/>
                  </a:lnTo>
                  <a:lnTo>
                    <a:pt x="176575" y="8847"/>
                  </a:lnTo>
                  <a:lnTo>
                    <a:pt x="163975" y="11771"/>
                  </a:lnTo>
                  <a:lnTo>
                    <a:pt x="149924" y="14878"/>
                  </a:lnTo>
                  <a:lnTo>
                    <a:pt x="134291" y="18109"/>
                  </a:lnTo>
                  <a:lnTo>
                    <a:pt x="117572" y="21260"/>
                  </a:lnTo>
                  <a:lnTo>
                    <a:pt x="100665" y="23996"/>
                  </a:lnTo>
                  <a:lnTo>
                    <a:pt x="84121" y="26168"/>
                  </a:lnTo>
                  <a:lnTo>
                    <a:pt x="68329" y="27799"/>
                  </a:lnTo>
                  <a:lnTo>
                    <a:pt x="51924" y="29153"/>
                  </a:lnTo>
                  <a:lnTo>
                    <a:pt x="31239" y="303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821245" y="4268253"/>
              <a:ext cx="267826" cy="369940"/>
            </a:xfrm>
            <a:custGeom>
              <a:avLst/>
              <a:gdLst/>
              <a:ahLst/>
              <a:cxnLst/>
              <a:rect l="0" t="0" r="0" b="0"/>
              <a:pathLst>
                <a:path w="267826" h="369940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8"/>
                  </a:lnTo>
                  <a:lnTo>
                    <a:pt x="1326" y="51468"/>
                  </a:lnTo>
                  <a:lnTo>
                    <a:pt x="2146" y="65180"/>
                  </a:lnTo>
                  <a:lnTo>
                    <a:pt x="3003" y="79943"/>
                  </a:lnTo>
                  <a:lnTo>
                    <a:pt x="4178" y="95520"/>
                  </a:lnTo>
                  <a:lnTo>
                    <a:pt x="5808" y="111698"/>
                  </a:lnTo>
                  <a:lnTo>
                    <a:pt x="7563" y="128305"/>
                  </a:lnTo>
                  <a:lnTo>
                    <a:pt x="8754" y="145212"/>
                  </a:lnTo>
                  <a:lnTo>
                    <a:pt x="9044" y="162316"/>
                  </a:lnTo>
                  <a:lnTo>
                    <a:pt x="8747" y="179225"/>
                  </a:lnTo>
                  <a:lnTo>
                    <a:pt x="8617" y="195279"/>
                  </a:lnTo>
                  <a:lnTo>
                    <a:pt x="9082" y="210197"/>
                  </a:lnTo>
                  <a:lnTo>
                    <a:pt x="10075" y="224351"/>
                  </a:lnTo>
                  <a:lnTo>
                    <a:pt x="11213" y="238543"/>
                  </a:lnTo>
                  <a:lnTo>
                    <a:pt x="12241" y="253245"/>
                  </a:lnTo>
                  <a:lnTo>
                    <a:pt x="13067" y="268580"/>
                  </a:lnTo>
                  <a:lnTo>
                    <a:pt x="13689" y="284495"/>
                  </a:lnTo>
                  <a:lnTo>
                    <a:pt x="14139" y="300870"/>
                  </a:lnTo>
                  <a:lnTo>
                    <a:pt x="14456" y="317427"/>
                  </a:lnTo>
                  <a:lnTo>
                    <a:pt x="14676" y="333761"/>
                  </a:lnTo>
                  <a:lnTo>
                    <a:pt x="14799" y="349575"/>
                  </a:lnTo>
                  <a:lnTo>
                    <a:pt x="13882" y="361510"/>
                  </a:lnTo>
                  <a:lnTo>
                    <a:pt x="11559" y="365461"/>
                  </a:lnTo>
                  <a:lnTo>
                    <a:pt x="9385" y="362847"/>
                  </a:lnTo>
                  <a:lnTo>
                    <a:pt x="7802" y="355776"/>
                  </a:lnTo>
                  <a:lnTo>
                    <a:pt x="6728" y="345569"/>
                  </a:lnTo>
                  <a:lnTo>
                    <a:pt x="6019" y="333125"/>
                  </a:lnTo>
                  <a:lnTo>
                    <a:pt x="5720" y="319423"/>
                  </a:lnTo>
                  <a:lnTo>
                    <a:pt x="6055" y="305559"/>
                  </a:lnTo>
                  <a:lnTo>
                    <a:pt x="7106" y="292139"/>
                  </a:lnTo>
                  <a:lnTo>
                    <a:pt x="8967" y="279507"/>
                  </a:lnTo>
                  <a:lnTo>
                    <a:pt x="11821" y="267935"/>
                  </a:lnTo>
                  <a:lnTo>
                    <a:pt x="15674" y="257463"/>
                  </a:lnTo>
                  <a:lnTo>
                    <a:pt x="20551" y="248599"/>
                  </a:lnTo>
                  <a:lnTo>
                    <a:pt x="26573" y="242371"/>
                  </a:lnTo>
                  <a:lnTo>
                    <a:pt x="33694" y="239108"/>
                  </a:lnTo>
                  <a:lnTo>
                    <a:pt x="41576" y="238526"/>
                  </a:lnTo>
                  <a:lnTo>
                    <a:pt x="49705" y="240102"/>
                  </a:lnTo>
                  <a:lnTo>
                    <a:pt x="57757" y="243312"/>
                  </a:lnTo>
                  <a:lnTo>
                    <a:pt x="65450" y="247869"/>
                  </a:lnTo>
                  <a:lnTo>
                    <a:pt x="72463" y="253735"/>
                  </a:lnTo>
                  <a:lnTo>
                    <a:pt x="78696" y="260789"/>
                  </a:lnTo>
                  <a:lnTo>
                    <a:pt x="84220" y="268979"/>
                  </a:lnTo>
                  <a:lnTo>
                    <a:pt x="89172" y="278387"/>
                  </a:lnTo>
                  <a:lnTo>
                    <a:pt x="93693" y="288937"/>
                  </a:lnTo>
                  <a:lnTo>
                    <a:pt x="97901" y="300277"/>
                  </a:lnTo>
                  <a:lnTo>
                    <a:pt x="101888" y="311880"/>
                  </a:lnTo>
                  <a:lnTo>
                    <a:pt x="105728" y="323355"/>
                  </a:lnTo>
                  <a:lnTo>
                    <a:pt x="109668" y="332159"/>
                  </a:lnTo>
                  <a:lnTo>
                    <a:pt x="113726" y="335304"/>
                  </a:lnTo>
                  <a:lnTo>
                    <a:pt x="117674" y="333970"/>
                  </a:lnTo>
                  <a:lnTo>
                    <a:pt x="121856" y="329977"/>
                  </a:lnTo>
                  <a:lnTo>
                    <a:pt x="126533" y="324546"/>
                  </a:lnTo>
                  <a:lnTo>
                    <a:pt x="131754" y="318362"/>
                  </a:lnTo>
                  <a:lnTo>
                    <a:pt x="137459" y="311792"/>
                  </a:lnTo>
                  <a:lnTo>
                    <a:pt x="143712" y="305187"/>
                  </a:lnTo>
                  <a:lnTo>
                    <a:pt x="150724" y="298948"/>
                  </a:lnTo>
                  <a:lnTo>
                    <a:pt x="158545" y="293253"/>
                  </a:lnTo>
                  <a:lnTo>
                    <a:pt x="167082" y="287930"/>
                  </a:lnTo>
                  <a:lnTo>
                    <a:pt x="176188" y="282584"/>
                  </a:lnTo>
                  <a:lnTo>
                    <a:pt x="185718" y="276983"/>
                  </a:lnTo>
                  <a:lnTo>
                    <a:pt x="195387" y="271067"/>
                  </a:lnTo>
                  <a:lnTo>
                    <a:pt x="204798" y="264861"/>
                  </a:lnTo>
                  <a:lnTo>
                    <a:pt x="213751" y="258420"/>
                  </a:lnTo>
                  <a:lnTo>
                    <a:pt x="222067" y="251635"/>
                  </a:lnTo>
                  <a:lnTo>
                    <a:pt x="229506" y="244249"/>
                  </a:lnTo>
                  <a:lnTo>
                    <a:pt x="236010" y="236178"/>
                  </a:lnTo>
                  <a:lnTo>
                    <a:pt x="241038" y="227810"/>
                  </a:lnTo>
                  <a:lnTo>
                    <a:pt x="243529" y="219879"/>
                  </a:lnTo>
                  <a:lnTo>
                    <a:pt x="243120" y="212775"/>
                  </a:lnTo>
                  <a:lnTo>
                    <a:pt x="239913" y="206700"/>
                  </a:lnTo>
                  <a:lnTo>
                    <a:pt x="234106" y="201845"/>
                  </a:lnTo>
                  <a:lnTo>
                    <a:pt x="226094" y="198184"/>
                  </a:lnTo>
                  <a:lnTo>
                    <a:pt x="216514" y="195862"/>
                  </a:lnTo>
                  <a:lnTo>
                    <a:pt x="206117" y="195269"/>
                  </a:lnTo>
                  <a:lnTo>
                    <a:pt x="195399" y="196465"/>
                  </a:lnTo>
                  <a:lnTo>
                    <a:pt x="184767" y="199385"/>
                  </a:lnTo>
                  <a:lnTo>
                    <a:pt x="174629" y="204011"/>
                  </a:lnTo>
                  <a:lnTo>
                    <a:pt x="165154" y="210164"/>
                  </a:lnTo>
                  <a:lnTo>
                    <a:pt x="156639" y="217717"/>
                  </a:lnTo>
                  <a:lnTo>
                    <a:pt x="149590" y="226682"/>
                  </a:lnTo>
                  <a:lnTo>
                    <a:pt x="144147" y="236928"/>
                  </a:lnTo>
                  <a:lnTo>
                    <a:pt x="140306" y="248061"/>
                  </a:lnTo>
                  <a:lnTo>
                    <a:pt x="138085" y="259524"/>
                  </a:lnTo>
                  <a:lnTo>
                    <a:pt x="137330" y="270974"/>
                  </a:lnTo>
                  <a:lnTo>
                    <a:pt x="137769" y="282271"/>
                  </a:lnTo>
                  <a:lnTo>
                    <a:pt x="139119" y="293389"/>
                  </a:lnTo>
                  <a:lnTo>
                    <a:pt x="141141" y="304345"/>
                  </a:lnTo>
                  <a:lnTo>
                    <a:pt x="143970" y="315008"/>
                  </a:lnTo>
                  <a:lnTo>
                    <a:pt x="148079" y="325102"/>
                  </a:lnTo>
                  <a:lnTo>
                    <a:pt x="153623" y="334520"/>
                  </a:lnTo>
                  <a:lnTo>
                    <a:pt x="160466" y="343151"/>
                  </a:lnTo>
                  <a:lnTo>
                    <a:pt x="168355" y="350803"/>
                  </a:lnTo>
                  <a:lnTo>
                    <a:pt x="177043" y="357459"/>
                  </a:lnTo>
                  <a:lnTo>
                    <a:pt x="186639" y="362929"/>
                  </a:lnTo>
                  <a:lnTo>
                    <a:pt x="197590" y="366780"/>
                  </a:lnTo>
                  <a:lnTo>
                    <a:pt x="210008" y="368931"/>
                  </a:lnTo>
                  <a:lnTo>
                    <a:pt x="222976" y="369745"/>
                  </a:lnTo>
                  <a:lnTo>
                    <a:pt x="235990" y="369939"/>
                  </a:lnTo>
                  <a:lnTo>
                    <a:pt x="250194" y="369532"/>
                  </a:lnTo>
                  <a:lnTo>
                    <a:pt x="26782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273975" y="4447237"/>
              <a:ext cx="120423" cy="180116"/>
            </a:xfrm>
            <a:custGeom>
              <a:avLst/>
              <a:gdLst/>
              <a:ahLst/>
              <a:cxnLst/>
              <a:rect l="0" t="0" r="0" b="0"/>
              <a:pathLst>
                <a:path w="120423" h="180116">
                  <a:moveTo>
                    <a:pt x="4608" y="31586"/>
                  </a:moveTo>
                  <a:lnTo>
                    <a:pt x="1808" y="40454"/>
                  </a:lnTo>
                  <a:lnTo>
                    <a:pt x="307" y="49442"/>
                  </a:lnTo>
                  <a:lnTo>
                    <a:pt x="0" y="59432"/>
                  </a:lnTo>
                  <a:lnTo>
                    <a:pt x="679" y="70240"/>
                  </a:lnTo>
                  <a:lnTo>
                    <a:pt x="2148" y="81403"/>
                  </a:lnTo>
                  <a:lnTo>
                    <a:pt x="4216" y="92608"/>
                  </a:lnTo>
                  <a:lnTo>
                    <a:pt x="6726" y="103720"/>
                  </a:lnTo>
                  <a:lnTo>
                    <a:pt x="9549" y="114705"/>
                  </a:lnTo>
                  <a:lnTo>
                    <a:pt x="12595" y="125571"/>
                  </a:lnTo>
                  <a:lnTo>
                    <a:pt x="15961" y="136340"/>
                  </a:lnTo>
                  <a:lnTo>
                    <a:pt x="19906" y="147038"/>
                  </a:lnTo>
                  <a:lnTo>
                    <a:pt x="24530" y="157660"/>
                  </a:lnTo>
                  <a:lnTo>
                    <a:pt x="29941" y="167404"/>
                  </a:lnTo>
                  <a:lnTo>
                    <a:pt x="36331" y="174745"/>
                  </a:lnTo>
                  <a:lnTo>
                    <a:pt x="43693" y="179035"/>
                  </a:lnTo>
                  <a:lnTo>
                    <a:pt x="51399" y="180115"/>
                  </a:lnTo>
                  <a:lnTo>
                    <a:pt x="58345" y="177880"/>
                  </a:lnTo>
                  <a:lnTo>
                    <a:pt x="63977" y="172638"/>
                  </a:lnTo>
                  <a:lnTo>
                    <a:pt x="68416" y="165104"/>
                  </a:lnTo>
                  <a:lnTo>
                    <a:pt x="72167" y="156170"/>
                  </a:lnTo>
                  <a:lnTo>
                    <a:pt x="75617" y="146473"/>
                  </a:lnTo>
                  <a:lnTo>
                    <a:pt x="78970" y="136376"/>
                  </a:lnTo>
                  <a:lnTo>
                    <a:pt x="82317" y="126073"/>
                  </a:lnTo>
                  <a:lnTo>
                    <a:pt x="85689" y="115660"/>
                  </a:lnTo>
                  <a:lnTo>
                    <a:pt x="89092" y="105023"/>
                  </a:lnTo>
                  <a:lnTo>
                    <a:pt x="92523" y="93882"/>
                  </a:lnTo>
                  <a:lnTo>
                    <a:pt x="95977" y="82125"/>
                  </a:lnTo>
                  <a:lnTo>
                    <a:pt x="99447" y="69955"/>
                  </a:lnTo>
                  <a:lnTo>
                    <a:pt x="102931" y="57785"/>
                  </a:lnTo>
                  <a:lnTo>
                    <a:pt x="106417" y="45872"/>
                  </a:lnTo>
                  <a:lnTo>
                    <a:pt x="109754" y="34732"/>
                  </a:lnTo>
                  <a:lnTo>
                    <a:pt x="112969" y="24131"/>
                  </a:lnTo>
                  <a:lnTo>
                    <a:pt x="116345" y="13141"/>
                  </a:lnTo>
                  <a:lnTo>
                    <a:pt x="1204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463488" y="4510408"/>
              <a:ext cx="25666" cy="136872"/>
            </a:xfrm>
            <a:custGeom>
              <a:avLst/>
              <a:gdLst/>
              <a:ahLst/>
              <a:cxnLst/>
              <a:rect l="0" t="0" r="0" b="0"/>
              <a:pathLst>
                <a:path w="25666" h="136872">
                  <a:moveTo>
                    <a:pt x="4608" y="0"/>
                  </a:moveTo>
                  <a:lnTo>
                    <a:pt x="1809" y="8801"/>
                  </a:lnTo>
                  <a:lnTo>
                    <a:pt x="307" y="17148"/>
                  </a:lnTo>
                  <a:lnTo>
                    <a:pt x="0" y="25847"/>
                  </a:lnTo>
                  <a:lnTo>
                    <a:pt x="680" y="34968"/>
                  </a:lnTo>
                  <a:lnTo>
                    <a:pt x="2148" y="44462"/>
                  </a:lnTo>
                  <a:lnTo>
                    <a:pt x="4217" y="54255"/>
                  </a:lnTo>
                  <a:lnTo>
                    <a:pt x="6725" y="64268"/>
                  </a:lnTo>
                  <a:lnTo>
                    <a:pt x="9549" y="74442"/>
                  </a:lnTo>
                  <a:lnTo>
                    <a:pt x="12586" y="84720"/>
                  </a:lnTo>
                  <a:lnTo>
                    <a:pt x="15618" y="94803"/>
                  </a:lnTo>
                  <a:lnTo>
                    <a:pt x="18594" y="105250"/>
                  </a:lnTo>
                  <a:lnTo>
                    <a:pt x="21776" y="118096"/>
                  </a:lnTo>
                  <a:lnTo>
                    <a:pt x="25665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468097" y="43630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554342" y="4470015"/>
              <a:ext cx="129338" cy="178170"/>
            </a:xfrm>
            <a:custGeom>
              <a:avLst/>
              <a:gdLst/>
              <a:ahLst/>
              <a:cxnLst/>
              <a:rect l="0" t="0" r="0" b="0"/>
              <a:pathLst>
                <a:path w="129338" h="178170">
                  <a:moveTo>
                    <a:pt x="71682" y="19336"/>
                  </a:moveTo>
                  <a:lnTo>
                    <a:pt x="68614" y="10803"/>
                  </a:lnTo>
                  <a:lnTo>
                    <a:pt x="64551" y="5017"/>
                  </a:lnTo>
                  <a:lnTo>
                    <a:pt x="59063" y="1509"/>
                  </a:lnTo>
                  <a:lnTo>
                    <a:pt x="52476" y="0"/>
                  </a:lnTo>
                  <a:lnTo>
                    <a:pt x="45326" y="419"/>
                  </a:lnTo>
                  <a:lnTo>
                    <a:pt x="37987" y="2551"/>
                  </a:lnTo>
                  <a:lnTo>
                    <a:pt x="30800" y="6230"/>
                  </a:lnTo>
                  <a:lnTo>
                    <a:pt x="24140" y="11430"/>
                  </a:lnTo>
                  <a:lnTo>
                    <a:pt x="18154" y="17999"/>
                  </a:lnTo>
                  <a:lnTo>
                    <a:pt x="12968" y="25847"/>
                  </a:lnTo>
                  <a:lnTo>
                    <a:pt x="8776" y="35016"/>
                  </a:lnTo>
                  <a:lnTo>
                    <a:pt x="5584" y="45407"/>
                  </a:lnTo>
                  <a:lnTo>
                    <a:pt x="3252" y="56807"/>
                  </a:lnTo>
                  <a:lnTo>
                    <a:pt x="1595" y="68984"/>
                  </a:lnTo>
                  <a:lnTo>
                    <a:pt x="450" y="81721"/>
                  </a:lnTo>
                  <a:lnTo>
                    <a:pt x="0" y="94528"/>
                  </a:lnTo>
                  <a:lnTo>
                    <a:pt x="754" y="106666"/>
                  </a:lnTo>
                  <a:lnTo>
                    <a:pt x="2894" y="117789"/>
                  </a:lnTo>
                  <a:lnTo>
                    <a:pt x="6297" y="127900"/>
                  </a:lnTo>
                  <a:lnTo>
                    <a:pt x="10722" y="137160"/>
                  </a:lnTo>
                  <a:lnTo>
                    <a:pt x="15927" y="145758"/>
                  </a:lnTo>
                  <a:lnTo>
                    <a:pt x="21862" y="153703"/>
                  </a:lnTo>
                  <a:lnTo>
                    <a:pt x="28668" y="160828"/>
                  </a:lnTo>
                  <a:lnTo>
                    <a:pt x="36356" y="167098"/>
                  </a:lnTo>
                  <a:lnTo>
                    <a:pt x="44806" y="172294"/>
                  </a:lnTo>
                  <a:lnTo>
                    <a:pt x="53856" y="175954"/>
                  </a:lnTo>
                  <a:lnTo>
                    <a:pt x="63343" y="177959"/>
                  </a:lnTo>
                  <a:lnTo>
                    <a:pt x="72815" y="178169"/>
                  </a:lnTo>
                  <a:lnTo>
                    <a:pt x="81561" y="176264"/>
                  </a:lnTo>
                  <a:lnTo>
                    <a:pt x="89260" y="172278"/>
                  </a:lnTo>
                  <a:lnTo>
                    <a:pt x="96088" y="166518"/>
                  </a:lnTo>
                  <a:lnTo>
                    <a:pt x="102522" y="159372"/>
                  </a:lnTo>
                  <a:lnTo>
                    <a:pt x="108883" y="151195"/>
                  </a:lnTo>
                  <a:lnTo>
                    <a:pt x="114988" y="142114"/>
                  </a:lnTo>
                  <a:lnTo>
                    <a:pt x="120262" y="132042"/>
                  </a:lnTo>
                  <a:lnTo>
                    <a:pt x="124437" y="121014"/>
                  </a:lnTo>
                  <a:lnTo>
                    <a:pt x="127393" y="109338"/>
                  </a:lnTo>
                  <a:lnTo>
                    <a:pt x="129003" y="97501"/>
                  </a:lnTo>
                  <a:lnTo>
                    <a:pt x="129337" y="85803"/>
                  </a:lnTo>
                  <a:lnTo>
                    <a:pt x="128441" y="74506"/>
                  </a:lnTo>
                  <a:lnTo>
                    <a:pt x="126253" y="63921"/>
                  </a:lnTo>
                  <a:lnTo>
                    <a:pt x="122863" y="54139"/>
                  </a:lnTo>
                  <a:lnTo>
                    <a:pt x="118592" y="45193"/>
                  </a:lnTo>
                  <a:lnTo>
                    <a:pt x="113382" y="36155"/>
                  </a:lnTo>
                  <a:lnTo>
                    <a:pt x="105659" y="25114"/>
                  </a:lnTo>
                  <a:lnTo>
                    <a:pt x="92739" y="88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731309" y="4268253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0" y="34471"/>
                  </a:lnTo>
                  <a:lnTo>
                    <a:pt x="3686" y="46978"/>
                  </a:lnTo>
                  <a:lnTo>
                    <a:pt x="5354" y="60935"/>
                  </a:lnTo>
                  <a:lnTo>
                    <a:pt x="6772" y="76493"/>
                  </a:lnTo>
                  <a:lnTo>
                    <a:pt x="8043" y="93323"/>
                  </a:lnTo>
                  <a:lnTo>
                    <a:pt x="9502" y="110833"/>
                  </a:lnTo>
                  <a:lnTo>
                    <a:pt x="11335" y="128607"/>
                  </a:lnTo>
                  <a:lnTo>
                    <a:pt x="13566" y="146437"/>
                  </a:lnTo>
                  <a:lnTo>
                    <a:pt x="16143" y="164240"/>
                  </a:lnTo>
                  <a:lnTo>
                    <a:pt x="18989" y="181990"/>
                  </a:lnTo>
                  <a:lnTo>
                    <a:pt x="22037" y="199690"/>
                  </a:lnTo>
                  <a:lnTo>
                    <a:pt x="25230" y="217346"/>
                  </a:lnTo>
                  <a:lnTo>
                    <a:pt x="28518" y="234967"/>
                  </a:lnTo>
                  <a:lnTo>
                    <a:pt x="31708" y="252394"/>
                  </a:lnTo>
                  <a:lnTo>
                    <a:pt x="34471" y="269330"/>
                  </a:lnTo>
                  <a:lnTo>
                    <a:pt x="36660" y="285631"/>
                  </a:lnTo>
                  <a:lnTo>
                    <a:pt x="38303" y="300730"/>
                  </a:lnTo>
                  <a:lnTo>
                    <a:pt x="39666" y="315041"/>
                  </a:lnTo>
                  <a:lnTo>
                    <a:pt x="40868" y="329819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849849" y="4481966"/>
              <a:ext cx="176259" cy="138966"/>
            </a:xfrm>
            <a:custGeom>
              <a:avLst/>
              <a:gdLst/>
              <a:ahLst/>
              <a:cxnLst/>
              <a:rect l="0" t="0" r="0" b="0"/>
              <a:pathLst>
                <a:path w="176259" h="138966">
                  <a:moveTo>
                    <a:pt x="92030" y="102142"/>
                  </a:moveTo>
                  <a:lnTo>
                    <a:pt x="94897" y="93274"/>
                  </a:lnTo>
                  <a:lnTo>
                    <a:pt x="97038" y="84287"/>
                  </a:lnTo>
                  <a:lnTo>
                    <a:pt x="98632" y="74296"/>
                  </a:lnTo>
                  <a:lnTo>
                    <a:pt x="99467" y="63488"/>
                  </a:lnTo>
                  <a:lnTo>
                    <a:pt x="99019" y="52325"/>
                  </a:lnTo>
                  <a:lnTo>
                    <a:pt x="97106" y="41129"/>
                  </a:lnTo>
                  <a:lnTo>
                    <a:pt x="93696" y="30363"/>
                  </a:lnTo>
                  <a:lnTo>
                    <a:pt x="88739" y="20675"/>
                  </a:lnTo>
                  <a:lnTo>
                    <a:pt x="82367" y="12329"/>
                  </a:lnTo>
                  <a:lnTo>
                    <a:pt x="74836" y="5729"/>
                  </a:lnTo>
                  <a:lnTo>
                    <a:pt x="66419" y="1569"/>
                  </a:lnTo>
                  <a:lnTo>
                    <a:pt x="57358" y="0"/>
                  </a:lnTo>
                  <a:lnTo>
                    <a:pt x="48006" y="878"/>
                  </a:lnTo>
                  <a:lnTo>
                    <a:pt x="38808" y="4043"/>
                  </a:lnTo>
                  <a:lnTo>
                    <a:pt x="30005" y="9171"/>
                  </a:lnTo>
                  <a:lnTo>
                    <a:pt x="21958" y="16018"/>
                  </a:lnTo>
                  <a:lnTo>
                    <a:pt x="15231" y="24499"/>
                  </a:lnTo>
                  <a:lnTo>
                    <a:pt x="10006" y="34421"/>
                  </a:lnTo>
                  <a:lnTo>
                    <a:pt x="6141" y="45505"/>
                  </a:lnTo>
                  <a:lnTo>
                    <a:pt x="3373" y="57468"/>
                  </a:lnTo>
                  <a:lnTo>
                    <a:pt x="1437" y="70066"/>
                  </a:lnTo>
                  <a:lnTo>
                    <a:pt x="269" y="82949"/>
                  </a:lnTo>
                  <a:lnTo>
                    <a:pt x="0" y="95670"/>
                  </a:lnTo>
                  <a:lnTo>
                    <a:pt x="644" y="107985"/>
                  </a:lnTo>
                  <a:lnTo>
                    <a:pt x="2567" y="119202"/>
                  </a:lnTo>
                  <a:lnTo>
                    <a:pt x="6526" y="128146"/>
                  </a:lnTo>
                  <a:lnTo>
                    <a:pt x="12742" y="134373"/>
                  </a:lnTo>
                  <a:lnTo>
                    <a:pt x="20664" y="137927"/>
                  </a:lnTo>
                  <a:lnTo>
                    <a:pt x="29276" y="138965"/>
                  </a:lnTo>
                  <a:lnTo>
                    <a:pt x="37910" y="137845"/>
                  </a:lnTo>
                  <a:lnTo>
                    <a:pt x="46126" y="134861"/>
                  </a:lnTo>
                  <a:lnTo>
                    <a:pt x="53557" y="130134"/>
                  </a:lnTo>
                  <a:lnTo>
                    <a:pt x="60102" y="123889"/>
                  </a:lnTo>
                  <a:lnTo>
                    <a:pt x="65852" y="116429"/>
                  </a:lnTo>
                  <a:lnTo>
                    <a:pt x="70963" y="108053"/>
                  </a:lnTo>
                  <a:lnTo>
                    <a:pt x="75593" y="99012"/>
                  </a:lnTo>
                  <a:lnTo>
                    <a:pt x="79877" y="89502"/>
                  </a:lnTo>
                  <a:lnTo>
                    <a:pt x="83915" y="79664"/>
                  </a:lnTo>
                  <a:lnTo>
                    <a:pt x="87773" y="69677"/>
                  </a:lnTo>
                  <a:lnTo>
                    <a:pt x="91148" y="62217"/>
                  </a:lnTo>
                  <a:lnTo>
                    <a:pt x="93958" y="60448"/>
                  </a:lnTo>
                  <a:lnTo>
                    <a:pt x="96980" y="63180"/>
                  </a:lnTo>
                  <a:lnTo>
                    <a:pt x="100680" y="68636"/>
                  </a:lnTo>
                  <a:lnTo>
                    <a:pt x="105151" y="75416"/>
                  </a:lnTo>
                  <a:lnTo>
                    <a:pt x="110306" y="82711"/>
                  </a:lnTo>
                  <a:lnTo>
                    <a:pt x="116168" y="90136"/>
                  </a:lnTo>
                  <a:lnTo>
                    <a:pt x="122908" y="97538"/>
                  </a:lnTo>
                  <a:lnTo>
                    <a:pt x="130532" y="104859"/>
                  </a:lnTo>
                  <a:lnTo>
                    <a:pt x="138656" y="111791"/>
                  </a:lnTo>
                  <a:lnTo>
                    <a:pt x="147490" y="118437"/>
                  </a:lnTo>
                  <a:lnTo>
                    <a:pt x="158929" y="125379"/>
                  </a:lnTo>
                  <a:lnTo>
                    <a:pt x="176258" y="1337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208877" y="4438180"/>
              <a:ext cx="196256" cy="188043"/>
            </a:xfrm>
            <a:custGeom>
              <a:avLst/>
              <a:gdLst/>
              <a:ahLst/>
              <a:cxnLst/>
              <a:rect l="0" t="0" r="0" b="0"/>
              <a:pathLst>
                <a:path w="196256" h="188043">
                  <a:moveTo>
                    <a:pt x="133084" y="82757"/>
                  </a:moveTo>
                  <a:lnTo>
                    <a:pt x="130150" y="73956"/>
                  </a:lnTo>
                  <a:lnTo>
                    <a:pt x="127368" y="65609"/>
                  </a:lnTo>
                  <a:lnTo>
                    <a:pt x="124464" y="56914"/>
                  </a:lnTo>
                  <a:lnTo>
                    <a:pt x="121251" y="47967"/>
                  </a:lnTo>
                  <a:lnTo>
                    <a:pt x="117438" y="39120"/>
                  </a:lnTo>
                  <a:lnTo>
                    <a:pt x="112916" y="30585"/>
                  </a:lnTo>
                  <a:lnTo>
                    <a:pt x="107580" y="22570"/>
                  </a:lnTo>
                  <a:lnTo>
                    <a:pt x="101244" y="15341"/>
                  </a:lnTo>
                  <a:lnTo>
                    <a:pt x="93910" y="8978"/>
                  </a:lnTo>
                  <a:lnTo>
                    <a:pt x="85884" y="3875"/>
                  </a:lnTo>
                  <a:lnTo>
                    <a:pt x="77659" y="804"/>
                  </a:lnTo>
                  <a:lnTo>
                    <a:pt x="69538" y="0"/>
                  </a:lnTo>
                  <a:lnTo>
                    <a:pt x="61629" y="1240"/>
                  </a:lnTo>
                  <a:lnTo>
                    <a:pt x="53938" y="4123"/>
                  </a:lnTo>
                  <a:lnTo>
                    <a:pt x="46437" y="8248"/>
                  </a:lnTo>
                  <a:lnTo>
                    <a:pt x="39248" y="13439"/>
                  </a:lnTo>
                  <a:lnTo>
                    <a:pt x="32639" y="19738"/>
                  </a:lnTo>
                  <a:lnTo>
                    <a:pt x="26710" y="27086"/>
                  </a:lnTo>
                  <a:lnTo>
                    <a:pt x="21405" y="35476"/>
                  </a:lnTo>
                  <a:lnTo>
                    <a:pt x="16607" y="45017"/>
                  </a:lnTo>
                  <a:lnTo>
                    <a:pt x="12198" y="55661"/>
                  </a:lnTo>
                  <a:lnTo>
                    <a:pt x="8236" y="67234"/>
                  </a:lnTo>
                  <a:lnTo>
                    <a:pt x="4947" y="79527"/>
                  </a:lnTo>
                  <a:lnTo>
                    <a:pt x="2405" y="92347"/>
                  </a:lnTo>
                  <a:lnTo>
                    <a:pt x="697" y="105378"/>
                  </a:lnTo>
                  <a:lnTo>
                    <a:pt x="0" y="118199"/>
                  </a:lnTo>
                  <a:lnTo>
                    <a:pt x="316" y="130594"/>
                  </a:lnTo>
                  <a:lnTo>
                    <a:pt x="1663" y="142374"/>
                  </a:lnTo>
                  <a:lnTo>
                    <a:pt x="4163" y="153293"/>
                  </a:lnTo>
                  <a:lnTo>
                    <a:pt x="7775" y="163291"/>
                  </a:lnTo>
                  <a:lnTo>
                    <a:pt x="12488" y="171988"/>
                  </a:lnTo>
                  <a:lnTo>
                    <a:pt x="18399" y="178627"/>
                  </a:lnTo>
                  <a:lnTo>
                    <a:pt x="25445" y="182976"/>
                  </a:lnTo>
                  <a:lnTo>
                    <a:pt x="33278" y="185099"/>
                  </a:lnTo>
                  <a:lnTo>
                    <a:pt x="41373" y="185095"/>
                  </a:lnTo>
                  <a:lnTo>
                    <a:pt x="49408" y="183242"/>
                  </a:lnTo>
                  <a:lnTo>
                    <a:pt x="57259" y="179917"/>
                  </a:lnTo>
                  <a:lnTo>
                    <a:pt x="64910" y="175484"/>
                  </a:lnTo>
                  <a:lnTo>
                    <a:pt x="72385" y="170242"/>
                  </a:lnTo>
                  <a:lnTo>
                    <a:pt x="79557" y="164099"/>
                  </a:lnTo>
                  <a:lnTo>
                    <a:pt x="86154" y="156613"/>
                  </a:lnTo>
                  <a:lnTo>
                    <a:pt x="92076" y="147652"/>
                  </a:lnTo>
                  <a:lnTo>
                    <a:pt x="97375" y="137532"/>
                  </a:lnTo>
                  <a:lnTo>
                    <a:pt x="102170" y="126821"/>
                  </a:lnTo>
                  <a:lnTo>
                    <a:pt x="106588" y="116004"/>
                  </a:lnTo>
                  <a:lnTo>
                    <a:pt x="110950" y="108469"/>
                  </a:lnTo>
                  <a:lnTo>
                    <a:pt x="115157" y="107820"/>
                  </a:lnTo>
                  <a:lnTo>
                    <a:pt x="118666" y="112076"/>
                  </a:lnTo>
                  <a:lnTo>
                    <a:pt x="121724" y="119113"/>
                  </a:lnTo>
                  <a:lnTo>
                    <a:pt x="124821" y="127511"/>
                  </a:lnTo>
                  <a:lnTo>
                    <a:pt x="128438" y="136270"/>
                  </a:lnTo>
                  <a:lnTo>
                    <a:pt x="132767" y="144885"/>
                  </a:lnTo>
                  <a:lnTo>
                    <a:pt x="137943" y="153024"/>
                  </a:lnTo>
                  <a:lnTo>
                    <a:pt x="144157" y="160370"/>
                  </a:lnTo>
                  <a:lnTo>
                    <a:pt x="151397" y="166836"/>
                  </a:lnTo>
                  <a:lnTo>
                    <a:pt x="159248" y="172372"/>
                  </a:lnTo>
                  <a:lnTo>
                    <a:pt x="167862" y="177395"/>
                  </a:lnTo>
                  <a:lnTo>
                    <a:pt x="179113" y="182348"/>
                  </a:lnTo>
                  <a:lnTo>
                    <a:pt x="196255" y="188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415661" y="4436709"/>
              <a:ext cx="105286" cy="187939"/>
            </a:xfrm>
            <a:custGeom>
              <a:avLst/>
              <a:gdLst/>
              <a:ahLst/>
              <a:cxnLst/>
              <a:rect l="0" t="0" r="0" b="0"/>
              <a:pathLst>
                <a:path w="105286" h="187939">
                  <a:moveTo>
                    <a:pt x="0" y="84228"/>
                  </a:moveTo>
                  <a:lnTo>
                    <a:pt x="67" y="95896"/>
                  </a:lnTo>
                  <a:lnTo>
                    <a:pt x="708" y="106385"/>
                  </a:lnTo>
                  <a:lnTo>
                    <a:pt x="2004" y="116686"/>
                  </a:lnTo>
                  <a:lnTo>
                    <a:pt x="3864" y="126988"/>
                  </a:lnTo>
                  <a:lnTo>
                    <a:pt x="6180" y="137331"/>
                  </a:lnTo>
                  <a:lnTo>
                    <a:pt x="8847" y="147721"/>
                  </a:lnTo>
                  <a:lnTo>
                    <a:pt x="11771" y="158149"/>
                  </a:lnTo>
                  <a:lnTo>
                    <a:pt x="14878" y="168607"/>
                  </a:lnTo>
                  <a:lnTo>
                    <a:pt x="18088" y="179009"/>
                  </a:lnTo>
                  <a:lnTo>
                    <a:pt x="20489" y="186596"/>
                  </a:lnTo>
                  <a:lnTo>
                    <a:pt x="21014" y="187938"/>
                  </a:lnTo>
                  <a:lnTo>
                    <a:pt x="20061" y="184093"/>
                  </a:lnTo>
                  <a:lnTo>
                    <a:pt x="18161" y="176892"/>
                  </a:lnTo>
                  <a:lnTo>
                    <a:pt x="15671" y="167861"/>
                  </a:lnTo>
                  <a:lnTo>
                    <a:pt x="12820" y="157932"/>
                  </a:lnTo>
                  <a:lnTo>
                    <a:pt x="9904" y="147430"/>
                  </a:lnTo>
                  <a:lnTo>
                    <a:pt x="7316" y="136283"/>
                  </a:lnTo>
                  <a:lnTo>
                    <a:pt x="5239" y="124471"/>
                  </a:lnTo>
                  <a:lnTo>
                    <a:pt x="3674" y="112072"/>
                  </a:lnTo>
                  <a:lnTo>
                    <a:pt x="2539" y="99205"/>
                  </a:lnTo>
                  <a:lnTo>
                    <a:pt x="1750" y="85999"/>
                  </a:lnTo>
                  <a:lnTo>
                    <a:pt x="1712" y="73045"/>
                  </a:lnTo>
                  <a:lnTo>
                    <a:pt x="3274" y="61338"/>
                  </a:lnTo>
                  <a:lnTo>
                    <a:pt x="6774" y="51322"/>
                  </a:lnTo>
                  <a:lnTo>
                    <a:pt x="12073" y="42938"/>
                  </a:lnTo>
                  <a:lnTo>
                    <a:pt x="18844" y="35909"/>
                  </a:lnTo>
                  <a:lnTo>
                    <a:pt x="26732" y="29919"/>
                  </a:lnTo>
                  <a:lnTo>
                    <a:pt x="35434" y="24689"/>
                  </a:lnTo>
                  <a:lnTo>
                    <a:pt x="44712" y="20000"/>
                  </a:lnTo>
                  <a:lnTo>
                    <a:pt x="54381" y="15693"/>
                  </a:lnTo>
                  <a:lnTo>
                    <a:pt x="64054" y="11800"/>
                  </a:lnTo>
                  <a:lnTo>
                    <a:pt x="74179" y="8150"/>
                  </a:lnTo>
                  <a:lnTo>
                    <a:pt x="86763" y="441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536159" y="4444280"/>
              <a:ext cx="132187" cy="196529"/>
            </a:xfrm>
            <a:custGeom>
              <a:avLst/>
              <a:gdLst/>
              <a:ahLst/>
              <a:cxnLst/>
              <a:rect l="0" t="0" r="0" b="0"/>
              <a:pathLst>
                <a:path w="132187" h="196529">
                  <a:moveTo>
                    <a:pt x="5844" y="76657"/>
                  </a:moveTo>
                  <a:lnTo>
                    <a:pt x="17579" y="79524"/>
                  </a:lnTo>
                  <a:lnTo>
                    <a:pt x="28708" y="81665"/>
                  </a:lnTo>
                  <a:lnTo>
                    <a:pt x="40297" y="83259"/>
                  </a:lnTo>
                  <a:lnTo>
                    <a:pt x="52113" y="84094"/>
                  </a:lnTo>
                  <a:lnTo>
                    <a:pt x="63477" y="83646"/>
                  </a:lnTo>
                  <a:lnTo>
                    <a:pt x="74031" y="81737"/>
                  </a:lnTo>
                  <a:lnTo>
                    <a:pt x="83905" y="78501"/>
                  </a:lnTo>
                  <a:lnTo>
                    <a:pt x="93525" y="74192"/>
                  </a:lnTo>
                  <a:lnTo>
                    <a:pt x="103163" y="69069"/>
                  </a:lnTo>
                  <a:lnTo>
                    <a:pt x="112279" y="63190"/>
                  </a:lnTo>
                  <a:lnTo>
                    <a:pt x="119664" y="56421"/>
                  </a:lnTo>
                  <a:lnTo>
                    <a:pt x="124773" y="48763"/>
                  </a:lnTo>
                  <a:lnTo>
                    <a:pt x="127541" y="40504"/>
                  </a:lnTo>
                  <a:lnTo>
                    <a:pt x="128036" y="32114"/>
                  </a:lnTo>
                  <a:lnTo>
                    <a:pt x="126537" y="23888"/>
                  </a:lnTo>
                  <a:lnTo>
                    <a:pt x="122955" y="16246"/>
                  </a:lnTo>
                  <a:lnTo>
                    <a:pt x="116761" y="9800"/>
                  </a:lnTo>
                  <a:lnTo>
                    <a:pt x="107904" y="4774"/>
                  </a:lnTo>
                  <a:lnTo>
                    <a:pt x="97061" y="1384"/>
                  </a:lnTo>
                  <a:lnTo>
                    <a:pt x="85337" y="0"/>
                  </a:lnTo>
                  <a:lnTo>
                    <a:pt x="73461" y="625"/>
                  </a:lnTo>
                  <a:lnTo>
                    <a:pt x="61914" y="2976"/>
                  </a:lnTo>
                  <a:lnTo>
                    <a:pt x="51094" y="6678"/>
                  </a:lnTo>
                  <a:lnTo>
                    <a:pt x="41124" y="11390"/>
                  </a:lnTo>
                  <a:lnTo>
                    <a:pt x="32092" y="16991"/>
                  </a:lnTo>
                  <a:lnTo>
                    <a:pt x="24156" y="23573"/>
                  </a:lnTo>
                  <a:lnTo>
                    <a:pt x="17298" y="31114"/>
                  </a:lnTo>
                  <a:lnTo>
                    <a:pt x="11519" y="39635"/>
                  </a:lnTo>
                  <a:lnTo>
                    <a:pt x="6927" y="49265"/>
                  </a:lnTo>
                  <a:lnTo>
                    <a:pt x="3470" y="59969"/>
                  </a:lnTo>
                  <a:lnTo>
                    <a:pt x="1130" y="71582"/>
                  </a:lnTo>
                  <a:lnTo>
                    <a:pt x="0" y="83901"/>
                  </a:lnTo>
                  <a:lnTo>
                    <a:pt x="22" y="96739"/>
                  </a:lnTo>
                  <a:lnTo>
                    <a:pt x="1170" y="109782"/>
                  </a:lnTo>
                  <a:lnTo>
                    <a:pt x="3536" y="122611"/>
                  </a:lnTo>
                  <a:lnTo>
                    <a:pt x="7054" y="135012"/>
                  </a:lnTo>
                  <a:lnTo>
                    <a:pt x="11533" y="146795"/>
                  </a:lnTo>
                  <a:lnTo>
                    <a:pt x="16757" y="157716"/>
                  </a:lnTo>
                  <a:lnTo>
                    <a:pt x="22536" y="167721"/>
                  </a:lnTo>
                  <a:lnTo>
                    <a:pt x="29044" y="176592"/>
                  </a:lnTo>
                  <a:lnTo>
                    <a:pt x="36776" y="183880"/>
                  </a:lnTo>
                  <a:lnTo>
                    <a:pt x="45901" y="189482"/>
                  </a:lnTo>
                  <a:lnTo>
                    <a:pt x="56132" y="193432"/>
                  </a:lnTo>
                  <a:lnTo>
                    <a:pt x="66916" y="195724"/>
                  </a:lnTo>
                  <a:lnTo>
                    <a:pt x="77865" y="196528"/>
                  </a:lnTo>
                  <a:lnTo>
                    <a:pt x="88536" y="196085"/>
                  </a:lnTo>
                  <a:lnTo>
                    <a:pt x="99507" y="194482"/>
                  </a:lnTo>
                  <a:lnTo>
                    <a:pt x="112855" y="190463"/>
                  </a:lnTo>
                  <a:lnTo>
                    <a:pt x="132186" y="1819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874308" y="4510408"/>
              <a:ext cx="25665" cy="126343"/>
            </a:xfrm>
            <a:custGeom>
              <a:avLst/>
              <a:gdLst/>
              <a:ahLst/>
              <a:cxnLst/>
              <a:rect l="0" t="0" r="0" b="0"/>
              <a:pathLst>
                <a:path w="25665" h="126343">
                  <a:moveTo>
                    <a:pt x="4607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51"/>
                  </a:lnTo>
                  <a:lnTo>
                    <a:pt x="679" y="38831"/>
                  </a:lnTo>
                  <a:lnTo>
                    <a:pt x="2146" y="50643"/>
                  </a:lnTo>
                  <a:lnTo>
                    <a:pt x="4215" y="63088"/>
                  </a:lnTo>
                  <a:lnTo>
                    <a:pt x="6764" y="75582"/>
                  </a:lnTo>
                  <a:lnTo>
                    <a:pt x="10094" y="88505"/>
                  </a:lnTo>
                  <a:lnTo>
                    <a:pt x="15611" y="104106"/>
                  </a:lnTo>
                  <a:lnTo>
                    <a:pt x="25664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868386" y="438406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963143" y="4446870"/>
              <a:ext cx="157929" cy="137239"/>
            </a:xfrm>
            <a:custGeom>
              <a:avLst/>
              <a:gdLst/>
              <a:ahLst/>
              <a:cxnLst/>
              <a:rect l="0" t="0" r="0" b="0"/>
              <a:pathLst>
                <a:path w="157929" h="137239">
                  <a:moveTo>
                    <a:pt x="0" y="74067"/>
                  </a:moveTo>
                  <a:lnTo>
                    <a:pt x="2934" y="82868"/>
                  </a:lnTo>
                  <a:lnTo>
                    <a:pt x="5716" y="91215"/>
                  </a:lnTo>
                  <a:lnTo>
                    <a:pt x="8616" y="99914"/>
                  </a:lnTo>
                  <a:lnTo>
                    <a:pt x="11656" y="109035"/>
                  </a:lnTo>
                  <a:lnTo>
                    <a:pt x="14821" y="118530"/>
                  </a:lnTo>
                  <a:lnTo>
                    <a:pt x="18060" y="128247"/>
                  </a:lnTo>
                  <a:lnTo>
                    <a:pt x="20475" y="135492"/>
                  </a:lnTo>
                  <a:lnTo>
                    <a:pt x="21008" y="137088"/>
                  </a:lnTo>
                  <a:lnTo>
                    <a:pt x="20062" y="134234"/>
                  </a:lnTo>
                  <a:lnTo>
                    <a:pt x="18336" y="128365"/>
                  </a:lnTo>
                  <a:lnTo>
                    <a:pt x="16495" y="120251"/>
                  </a:lnTo>
                  <a:lnTo>
                    <a:pt x="14893" y="110428"/>
                  </a:lnTo>
                  <a:lnTo>
                    <a:pt x="13630" y="99339"/>
                  </a:lnTo>
                  <a:lnTo>
                    <a:pt x="12692" y="87337"/>
                  </a:lnTo>
                  <a:lnTo>
                    <a:pt x="12022" y="74695"/>
                  </a:lnTo>
                  <a:lnTo>
                    <a:pt x="11722" y="61775"/>
                  </a:lnTo>
                  <a:lnTo>
                    <a:pt x="12043" y="49024"/>
                  </a:lnTo>
                  <a:lnTo>
                    <a:pt x="13091" y="36683"/>
                  </a:lnTo>
                  <a:lnTo>
                    <a:pt x="15455" y="25278"/>
                  </a:lnTo>
                  <a:lnTo>
                    <a:pt x="20242" y="15675"/>
                  </a:lnTo>
                  <a:lnTo>
                    <a:pt x="27828" y="8191"/>
                  </a:lnTo>
                  <a:lnTo>
                    <a:pt x="37484" y="2980"/>
                  </a:lnTo>
                  <a:lnTo>
                    <a:pt x="47798" y="291"/>
                  </a:lnTo>
                  <a:lnTo>
                    <a:pt x="57875" y="0"/>
                  </a:lnTo>
                  <a:lnTo>
                    <a:pt x="67382" y="1717"/>
                  </a:lnTo>
                  <a:lnTo>
                    <a:pt x="76285" y="4986"/>
                  </a:lnTo>
                  <a:lnTo>
                    <a:pt x="84668" y="9404"/>
                  </a:lnTo>
                  <a:lnTo>
                    <a:pt x="92482" y="14806"/>
                  </a:lnTo>
                  <a:lnTo>
                    <a:pt x="99525" y="21254"/>
                  </a:lnTo>
                  <a:lnTo>
                    <a:pt x="105758" y="28696"/>
                  </a:lnTo>
                  <a:lnTo>
                    <a:pt x="111438" y="36812"/>
                  </a:lnTo>
                  <a:lnTo>
                    <a:pt x="117022" y="45105"/>
                  </a:lnTo>
                  <a:lnTo>
                    <a:pt x="122777" y="53284"/>
                  </a:lnTo>
                  <a:lnTo>
                    <a:pt x="128627" y="61574"/>
                  </a:lnTo>
                  <a:lnTo>
                    <a:pt x="134254" y="70585"/>
                  </a:lnTo>
                  <a:lnTo>
                    <a:pt x="139481" y="80600"/>
                  </a:lnTo>
                  <a:lnTo>
                    <a:pt x="144141" y="91177"/>
                  </a:lnTo>
                  <a:lnTo>
                    <a:pt x="148462" y="102467"/>
                  </a:lnTo>
                  <a:lnTo>
                    <a:pt x="152823" y="116583"/>
                  </a:lnTo>
                  <a:lnTo>
                    <a:pt x="157928" y="137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163185" y="4425164"/>
              <a:ext cx="181006" cy="206894"/>
            </a:xfrm>
            <a:custGeom>
              <a:avLst/>
              <a:gdLst/>
              <a:ahLst/>
              <a:cxnLst/>
              <a:rect l="0" t="0" r="0" b="0"/>
              <a:pathLst>
                <a:path w="181006" h="206894">
                  <a:moveTo>
                    <a:pt x="115813" y="11544"/>
                  </a:moveTo>
                  <a:lnTo>
                    <a:pt x="109812" y="5877"/>
                  </a:lnTo>
                  <a:lnTo>
                    <a:pt x="102967" y="2234"/>
                  </a:lnTo>
                  <a:lnTo>
                    <a:pt x="94579" y="329"/>
                  </a:lnTo>
                  <a:lnTo>
                    <a:pt x="84952" y="0"/>
                  </a:lnTo>
                  <a:lnTo>
                    <a:pt x="74637" y="1268"/>
                  </a:lnTo>
                  <a:lnTo>
                    <a:pt x="64034" y="3993"/>
                  </a:lnTo>
                  <a:lnTo>
                    <a:pt x="53508" y="7913"/>
                  </a:lnTo>
                  <a:lnTo>
                    <a:pt x="43457" y="12749"/>
                  </a:lnTo>
                  <a:lnTo>
                    <a:pt x="34042" y="18258"/>
                  </a:lnTo>
                  <a:lnTo>
                    <a:pt x="25402" y="24411"/>
                  </a:lnTo>
                  <a:lnTo>
                    <a:pt x="17737" y="31372"/>
                  </a:lnTo>
                  <a:lnTo>
                    <a:pt x="11079" y="39157"/>
                  </a:lnTo>
                  <a:lnTo>
                    <a:pt x="5945" y="47334"/>
                  </a:lnTo>
                  <a:lnTo>
                    <a:pt x="3384" y="55136"/>
                  </a:lnTo>
                  <a:lnTo>
                    <a:pt x="3740" y="62160"/>
                  </a:lnTo>
                  <a:lnTo>
                    <a:pt x="6742" y="68349"/>
                  </a:lnTo>
                  <a:lnTo>
                    <a:pt x="11879" y="73814"/>
                  </a:lnTo>
                  <a:lnTo>
                    <a:pt x="18633" y="78707"/>
                  </a:lnTo>
                  <a:lnTo>
                    <a:pt x="26723" y="83011"/>
                  </a:lnTo>
                  <a:lnTo>
                    <a:pt x="36114" y="86538"/>
                  </a:lnTo>
                  <a:lnTo>
                    <a:pt x="46678" y="89252"/>
                  </a:lnTo>
                  <a:lnTo>
                    <a:pt x="58040" y="91416"/>
                  </a:lnTo>
                  <a:lnTo>
                    <a:pt x="69665" y="93484"/>
                  </a:lnTo>
                  <a:lnTo>
                    <a:pt x="81230" y="95726"/>
                  </a:lnTo>
                  <a:lnTo>
                    <a:pt x="92776" y="98063"/>
                  </a:lnTo>
                  <a:lnTo>
                    <a:pt x="104594" y="100179"/>
                  </a:lnTo>
                  <a:lnTo>
                    <a:pt x="116834" y="101909"/>
                  </a:lnTo>
                  <a:lnTo>
                    <a:pt x="129173" y="103561"/>
                  </a:lnTo>
                  <a:lnTo>
                    <a:pt x="140932" y="105810"/>
                  </a:lnTo>
                  <a:lnTo>
                    <a:pt x="151759" y="109001"/>
                  </a:lnTo>
                  <a:lnTo>
                    <a:pt x="161316" y="113467"/>
                  </a:lnTo>
                  <a:lnTo>
                    <a:pt x="169133" y="119680"/>
                  </a:lnTo>
                  <a:lnTo>
                    <a:pt x="175117" y="127710"/>
                  </a:lnTo>
                  <a:lnTo>
                    <a:pt x="179168" y="137000"/>
                  </a:lnTo>
                  <a:lnTo>
                    <a:pt x="181005" y="146606"/>
                  </a:lnTo>
                  <a:lnTo>
                    <a:pt x="180682" y="155943"/>
                  </a:lnTo>
                  <a:lnTo>
                    <a:pt x="178366" y="164648"/>
                  </a:lnTo>
                  <a:lnTo>
                    <a:pt x="174154" y="172414"/>
                  </a:lnTo>
                  <a:lnTo>
                    <a:pt x="168283" y="179188"/>
                  </a:lnTo>
                  <a:lnTo>
                    <a:pt x="160920" y="185091"/>
                  </a:lnTo>
                  <a:lnTo>
                    <a:pt x="152083" y="190306"/>
                  </a:lnTo>
                  <a:lnTo>
                    <a:pt x="141918" y="195003"/>
                  </a:lnTo>
                  <a:lnTo>
                    <a:pt x="130671" y="199160"/>
                  </a:lnTo>
                  <a:lnTo>
                    <a:pt x="118597" y="202582"/>
                  </a:lnTo>
                  <a:lnTo>
                    <a:pt x="105925" y="205209"/>
                  </a:lnTo>
                  <a:lnTo>
                    <a:pt x="92993" y="206804"/>
                  </a:lnTo>
                  <a:lnTo>
                    <a:pt x="80238" y="206893"/>
                  </a:lnTo>
                  <a:lnTo>
                    <a:pt x="67887" y="205360"/>
                  </a:lnTo>
                  <a:lnTo>
                    <a:pt x="56038" y="202506"/>
                  </a:lnTo>
                  <a:lnTo>
                    <a:pt x="43389" y="198481"/>
                  </a:lnTo>
                  <a:lnTo>
                    <a:pt x="26593" y="191815"/>
                  </a:lnTo>
                  <a:lnTo>
                    <a:pt x="0" y="180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400727" y="4299838"/>
              <a:ext cx="46728" cy="347441"/>
            </a:xfrm>
            <a:custGeom>
              <a:avLst/>
              <a:gdLst/>
              <a:ahLst/>
              <a:cxnLst/>
              <a:rect l="0" t="0" r="0" b="0"/>
              <a:pathLst>
                <a:path w="46728" h="347441">
                  <a:moveTo>
                    <a:pt x="4613" y="0"/>
                  </a:moveTo>
                  <a:lnTo>
                    <a:pt x="1813" y="14669"/>
                  </a:lnTo>
                  <a:lnTo>
                    <a:pt x="311" y="28580"/>
                  </a:lnTo>
                  <a:lnTo>
                    <a:pt x="0" y="43082"/>
                  </a:lnTo>
                  <a:lnTo>
                    <a:pt x="507" y="58457"/>
                  </a:lnTo>
                  <a:lnTo>
                    <a:pt x="1326" y="74930"/>
                  </a:lnTo>
                  <a:lnTo>
                    <a:pt x="2147" y="92490"/>
                  </a:lnTo>
                  <a:lnTo>
                    <a:pt x="3004" y="110486"/>
                  </a:lnTo>
                  <a:lnTo>
                    <a:pt x="4178" y="127795"/>
                  </a:lnTo>
                  <a:lnTo>
                    <a:pt x="5817" y="143849"/>
                  </a:lnTo>
                  <a:lnTo>
                    <a:pt x="7918" y="159082"/>
                  </a:lnTo>
                  <a:lnTo>
                    <a:pt x="10406" y="174605"/>
                  </a:lnTo>
                  <a:lnTo>
                    <a:pt x="13190" y="191045"/>
                  </a:lnTo>
                  <a:lnTo>
                    <a:pt x="16025" y="208208"/>
                  </a:lnTo>
                  <a:lnTo>
                    <a:pt x="18542" y="225363"/>
                  </a:lnTo>
                  <a:lnTo>
                    <a:pt x="20569" y="242053"/>
                  </a:lnTo>
                  <a:lnTo>
                    <a:pt x="22267" y="257990"/>
                  </a:lnTo>
                  <a:lnTo>
                    <a:pt x="24022" y="272913"/>
                  </a:lnTo>
                  <a:lnTo>
                    <a:pt x="26057" y="286785"/>
                  </a:lnTo>
                  <a:lnTo>
                    <a:pt x="28464" y="299492"/>
                  </a:lnTo>
                  <a:lnTo>
                    <a:pt x="31624" y="312081"/>
                  </a:lnTo>
                  <a:lnTo>
                    <a:pt x="36938" y="326780"/>
                  </a:lnTo>
                  <a:lnTo>
                    <a:pt x="4672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310583" y="4457765"/>
              <a:ext cx="189514" cy="9477"/>
            </a:xfrm>
            <a:custGeom>
              <a:avLst/>
              <a:gdLst/>
              <a:ahLst/>
              <a:cxnLst/>
              <a:rect l="0" t="0" r="0" b="0"/>
              <a:pathLst>
                <a:path w="189514" h="9477">
                  <a:moveTo>
                    <a:pt x="189513" y="0"/>
                  </a:moveTo>
                  <a:lnTo>
                    <a:pt x="174844" y="2867"/>
                  </a:lnTo>
                  <a:lnTo>
                    <a:pt x="160934" y="5009"/>
                  </a:lnTo>
                  <a:lnTo>
                    <a:pt x="146436" y="6612"/>
                  </a:lnTo>
                  <a:lnTo>
                    <a:pt x="131234" y="7793"/>
                  </a:lnTo>
                  <a:lnTo>
                    <a:pt x="115409" y="8641"/>
                  </a:lnTo>
                  <a:lnTo>
                    <a:pt x="99098" y="9234"/>
                  </a:lnTo>
                  <a:lnTo>
                    <a:pt x="82754" y="9476"/>
                  </a:lnTo>
                  <a:lnTo>
                    <a:pt x="67094" y="9112"/>
                  </a:lnTo>
                  <a:lnTo>
                    <a:pt x="52470" y="8056"/>
                  </a:lnTo>
                  <a:lnTo>
                    <a:pt x="39322" y="6526"/>
                  </a:lnTo>
                  <a:lnTo>
                    <a:pt x="27066" y="4802"/>
                  </a:lnTo>
                  <a:lnTo>
                    <a:pt x="14630" y="27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531682" y="4468294"/>
              <a:ext cx="115814" cy="157498"/>
            </a:xfrm>
            <a:custGeom>
              <a:avLst/>
              <a:gdLst/>
              <a:ahLst/>
              <a:cxnLst/>
              <a:rect l="0" t="0" r="0" b="0"/>
              <a:pathLst>
                <a:path w="115814" h="157498">
                  <a:moveTo>
                    <a:pt x="0" y="52643"/>
                  </a:moveTo>
                  <a:lnTo>
                    <a:pt x="2934" y="64311"/>
                  </a:lnTo>
                  <a:lnTo>
                    <a:pt x="5716" y="74800"/>
                  </a:lnTo>
                  <a:lnTo>
                    <a:pt x="8616" y="85101"/>
                  </a:lnTo>
                  <a:lnTo>
                    <a:pt x="11656" y="95403"/>
                  </a:lnTo>
                  <a:lnTo>
                    <a:pt x="14821" y="105746"/>
                  </a:lnTo>
                  <a:lnTo>
                    <a:pt x="18090" y="116136"/>
                  </a:lnTo>
                  <a:lnTo>
                    <a:pt x="21600" y="126564"/>
                  </a:lnTo>
                  <a:lnTo>
                    <a:pt x="25640" y="137022"/>
                  </a:lnTo>
                  <a:lnTo>
                    <a:pt x="30287" y="147432"/>
                  </a:lnTo>
                  <a:lnTo>
                    <a:pt x="34237" y="155301"/>
                  </a:lnTo>
                  <a:lnTo>
                    <a:pt x="35577" y="157497"/>
                  </a:lnTo>
                  <a:lnTo>
                    <a:pt x="34312" y="154988"/>
                  </a:lnTo>
                  <a:lnTo>
                    <a:pt x="31134" y="149413"/>
                  </a:lnTo>
                  <a:lnTo>
                    <a:pt x="26992" y="141789"/>
                  </a:lnTo>
                  <a:lnTo>
                    <a:pt x="22938" y="132544"/>
                  </a:lnTo>
                  <a:lnTo>
                    <a:pt x="19529" y="121990"/>
                  </a:lnTo>
                  <a:lnTo>
                    <a:pt x="16891" y="110423"/>
                  </a:lnTo>
                  <a:lnTo>
                    <a:pt x="14950" y="98108"/>
                  </a:lnTo>
                  <a:lnTo>
                    <a:pt x="13575" y="85266"/>
                  </a:lnTo>
                  <a:lnTo>
                    <a:pt x="12951" y="72383"/>
                  </a:lnTo>
                  <a:lnTo>
                    <a:pt x="13580" y="60190"/>
                  </a:lnTo>
                  <a:lnTo>
                    <a:pt x="15635" y="49033"/>
                  </a:lnTo>
                  <a:lnTo>
                    <a:pt x="19149" y="39068"/>
                  </a:lnTo>
                  <a:lnTo>
                    <a:pt x="24182" y="30438"/>
                  </a:lnTo>
                  <a:lnTo>
                    <a:pt x="30612" y="23082"/>
                  </a:lnTo>
                  <a:lnTo>
                    <a:pt x="38352" y="16953"/>
                  </a:lnTo>
                  <a:lnTo>
                    <a:pt x="47442" y="12120"/>
                  </a:lnTo>
                  <a:lnTo>
                    <a:pt x="57763" y="8493"/>
                  </a:lnTo>
                  <a:lnTo>
                    <a:pt x="68679" y="5862"/>
                  </a:lnTo>
                  <a:lnTo>
                    <a:pt x="80298" y="3719"/>
                  </a:lnTo>
                  <a:lnTo>
                    <a:pt x="94756" y="187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700138" y="4489351"/>
              <a:ext cx="111252" cy="165052"/>
            </a:xfrm>
            <a:custGeom>
              <a:avLst/>
              <a:gdLst/>
              <a:ahLst/>
              <a:cxnLst/>
              <a:rect l="0" t="0" r="0" b="0"/>
              <a:pathLst>
                <a:path w="111252" h="165052">
                  <a:moveTo>
                    <a:pt x="0" y="10529"/>
                  </a:moveTo>
                  <a:lnTo>
                    <a:pt x="66" y="22264"/>
                  </a:lnTo>
                  <a:lnTo>
                    <a:pt x="707" y="33393"/>
                  </a:lnTo>
                  <a:lnTo>
                    <a:pt x="1999" y="44991"/>
                  </a:lnTo>
                  <a:lnTo>
                    <a:pt x="3686" y="57152"/>
                  </a:lnTo>
                  <a:lnTo>
                    <a:pt x="5354" y="69812"/>
                  </a:lnTo>
                  <a:lnTo>
                    <a:pt x="6772" y="82864"/>
                  </a:lnTo>
                  <a:lnTo>
                    <a:pt x="8044" y="96043"/>
                  </a:lnTo>
                  <a:lnTo>
                    <a:pt x="9502" y="108960"/>
                  </a:lnTo>
                  <a:lnTo>
                    <a:pt x="11344" y="121412"/>
                  </a:lnTo>
                  <a:lnTo>
                    <a:pt x="13921" y="133060"/>
                  </a:lnTo>
                  <a:lnTo>
                    <a:pt x="17794" y="143357"/>
                  </a:lnTo>
                  <a:lnTo>
                    <a:pt x="23147" y="152119"/>
                  </a:lnTo>
                  <a:lnTo>
                    <a:pt x="29846" y="159003"/>
                  </a:lnTo>
                  <a:lnTo>
                    <a:pt x="37632" y="163354"/>
                  </a:lnTo>
                  <a:lnTo>
                    <a:pt x="46233" y="165051"/>
                  </a:lnTo>
                  <a:lnTo>
                    <a:pt x="55258" y="164260"/>
                  </a:lnTo>
                  <a:lnTo>
                    <a:pt x="64230" y="161154"/>
                  </a:lnTo>
                  <a:lnTo>
                    <a:pt x="72884" y="156068"/>
                  </a:lnTo>
                  <a:lnTo>
                    <a:pt x="80997" y="149420"/>
                  </a:lnTo>
                  <a:lnTo>
                    <a:pt x="88300" y="141605"/>
                  </a:lnTo>
                  <a:lnTo>
                    <a:pt x="94727" y="132942"/>
                  </a:lnTo>
                  <a:lnTo>
                    <a:pt x="100212" y="123519"/>
                  </a:lnTo>
                  <a:lnTo>
                    <a:pt x="104606" y="113209"/>
                  </a:lnTo>
                  <a:lnTo>
                    <a:pt x="107930" y="102018"/>
                  </a:lnTo>
                  <a:lnTo>
                    <a:pt x="110181" y="90231"/>
                  </a:lnTo>
                  <a:lnTo>
                    <a:pt x="111251" y="78319"/>
                  </a:lnTo>
                  <a:lnTo>
                    <a:pt x="111198" y="66569"/>
                  </a:lnTo>
                  <a:lnTo>
                    <a:pt x="110361" y="55142"/>
                  </a:lnTo>
                  <a:lnTo>
                    <a:pt x="109185" y="42829"/>
                  </a:lnTo>
                  <a:lnTo>
                    <a:pt x="107571" y="2631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858065" y="4483400"/>
              <a:ext cx="344100" cy="164547"/>
            </a:xfrm>
            <a:custGeom>
              <a:avLst/>
              <a:gdLst/>
              <a:ahLst/>
              <a:cxnLst/>
              <a:rect l="0" t="0" r="0" b="0"/>
              <a:pathLst>
                <a:path w="344100" h="164547">
                  <a:moveTo>
                    <a:pt x="0" y="90179"/>
                  </a:moveTo>
                  <a:lnTo>
                    <a:pt x="2934" y="101847"/>
                  </a:lnTo>
                  <a:lnTo>
                    <a:pt x="5716" y="112336"/>
                  </a:lnTo>
                  <a:lnTo>
                    <a:pt x="8577" y="122588"/>
                  </a:lnTo>
                  <a:lnTo>
                    <a:pt x="10185" y="131036"/>
                  </a:lnTo>
                  <a:lnTo>
                    <a:pt x="9379" y="134837"/>
                  </a:lnTo>
                  <a:lnTo>
                    <a:pt x="7562" y="133586"/>
                  </a:lnTo>
                  <a:lnTo>
                    <a:pt x="5691" y="128335"/>
                  </a:lnTo>
                  <a:lnTo>
                    <a:pt x="4115" y="120239"/>
                  </a:lnTo>
                  <a:lnTo>
                    <a:pt x="2902" y="110195"/>
                  </a:lnTo>
                  <a:lnTo>
                    <a:pt x="2017" y="98837"/>
                  </a:lnTo>
                  <a:lnTo>
                    <a:pt x="1557" y="86761"/>
                  </a:lnTo>
                  <a:lnTo>
                    <a:pt x="1764" y="74567"/>
                  </a:lnTo>
                  <a:lnTo>
                    <a:pt x="2723" y="62599"/>
                  </a:lnTo>
                  <a:lnTo>
                    <a:pt x="4688" y="51611"/>
                  </a:lnTo>
                  <a:lnTo>
                    <a:pt x="8140" y="42819"/>
                  </a:lnTo>
                  <a:lnTo>
                    <a:pt x="13200" y="36696"/>
                  </a:lnTo>
                  <a:lnTo>
                    <a:pt x="19360" y="33382"/>
                  </a:lnTo>
                  <a:lnTo>
                    <a:pt x="25717" y="33037"/>
                  </a:lnTo>
                  <a:lnTo>
                    <a:pt x="31733" y="35438"/>
                  </a:lnTo>
                  <a:lnTo>
                    <a:pt x="37395" y="40268"/>
                  </a:lnTo>
                  <a:lnTo>
                    <a:pt x="43030" y="47305"/>
                  </a:lnTo>
                  <a:lnTo>
                    <a:pt x="48852" y="56210"/>
                  </a:lnTo>
                  <a:lnTo>
                    <a:pt x="54762" y="66421"/>
                  </a:lnTo>
                  <a:lnTo>
                    <a:pt x="60437" y="77258"/>
                  </a:lnTo>
                  <a:lnTo>
                    <a:pt x="65719" y="88251"/>
                  </a:lnTo>
                  <a:lnTo>
                    <a:pt x="71121" y="98044"/>
                  </a:lnTo>
                  <a:lnTo>
                    <a:pt x="77137" y="103253"/>
                  </a:lnTo>
                  <a:lnTo>
                    <a:pt x="82726" y="102227"/>
                  </a:lnTo>
                  <a:lnTo>
                    <a:pt x="86839" y="96856"/>
                  </a:lnTo>
                  <a:lnTo>
                    <a:pt x="89590" y="88491"/>
                  </a:lnTo>
                  <a:lnTo>
                    <a:pt x="91382" y="77754"/>
                  </a:lnTo>
                  <a:lnTo>
                    <a:pt x="92553" y="65141"/>
                  </a:lnTo>
                  <a:lnTo>
                    <a:pt x="93656" y="51588"/>
                  </a:lnTo>
                  <a:lnTo>
                    <a:pt x="95447" y="38402"/>
                  </a:lnTo>
                  <a:lnTo>
                    <a:pt x="98284" y="26287"/>
                  </a:lnTo>
                  <a:lnTo>
                    <a:pt x="102323" y="15865"/>
                  </a:lnTo>
                  <a:lnTo>
                    <a:pt x="107705" y="7918"/>
                  </a:lnTo>
                  <a:lnTo>
                    <a:pt x="114360" y="2623"/>
                  </a:lnTo>
                  <a:lnTo>
                    <a:pt x="121912" y="0"/>
                  </a:lnTo>
                  <a:lnTo>
                    <a:pt x="129810" y="185"/>
                  </a:lnTo>
                  <a:lnTo>
                    <a:pt x="137704" y="2970"/>
                  </a:lnTo>
                  <a:lnTo>
                    <a:pt x="145289" y="7903"/>
                  </a:lnTo>
                  <a:lnTo>
                    <a:pt x="152229" y="14484"/>
                  </a:lnTo>
                  <a:lnTo>
                    <a:pt x="158412" y="22273"/>
                  </a:lnTo>
                  <a:lnTo>
                    <a:pt x="163903" y="30922"/>
                  </a:lnTo>
                  <a:lnTo>
                    <a:pt x="168833" y="40171"/>
                  </a:lnTo>
                  <a:lnTo>
                    <a:pt x="173339" y="49834"/>
                  </a:lnTo>
                  <a:lnTo>
                    <a:pt x="177537" y="59779"/>
                  </a:lnTo>
                  <a:lnTo>
                    <a:pt x="181517" y="69915"/>
                  </a:lnTo>
                  <a:lnTo>
                    <a:pt x="185347" y="80181"/>
                  </a:lnTo>
                  <a:lnTo>
                    <a:pt x="189073" y="90533"/>
                  </a:lnTo>
                  <a:lnTo>
                    <a:pt x="192727" y="100944"/>
                  </a:lnTo>
                  <a:lnTo>
                    <a:pt x="196340" y="111323"/>
                  </a:lnTo>
                  <a:lnTo>
                    <a:pt x="200118" y="119177"/>
                  </a:lnTo>
                  <a:lnTo>
                    <a:pt x="204058" y="121532"/>
                  </a:lnTo>
                  <a:lnTo>
                    <a:pt x="207931" y="119663"/>
                  </a:lnTo>
                  <a:lnTo>
                    <a:pt x="212077" y="115349"/>
                  </a:lnTo>
                  <a:lnTo>
                    <a:pt x="217072" y="110067"/>
                  </a:lnTo>
                  <a:lnTo>
                    <a:pt x="223574" y="105062"/>
                  </a:lnTo>
                  <a:lnTo>
                    <a:pt x="231772" y="100921"/>
                  </a:lnTo>
                  <a:lnTo>
                    <a:pt x="241498" y="97749"/>
                  </a:lnTo>
                  <a:lnTo>
                    <a:pt x="252451" y="95428"/>
                  </a:lnTo>
                  <a:lnTo>
                    <a:pt x="264325" y="93769"/>
                  </a:lnTo>
                  <a:lnTo>
                    <a:pt x="276697" y="92273"/>
                  </a:lnTo>
                  <a:lnTo>
                    <a:pt x="289067" y="90184"/>
                  </a:lnTo>
                  <a:lnTo>
                    <a:pt x="301150" y="87133"/>
                  </a:lnTo>
                  <a:lnTo>
                    <a:pt x="312550" y="82942"/>
                  </a:lnTo>
                  <a:lnTo>
                    <a:pt x="322680" y="77454"/>
                  </a:lnTo>
                  <a:lnTo>
                    <a:pt x="331330" y="70727"/>
                  </a:lnTo>
                  <a:lnTo>
                    <a:pt x="338139" y="63127"/>
                  </a:lnTo>
                  <a:lnTo>
                    <a:pt x="342440" y="55195"/>
                  </a:lnTo>
                  <a:lnTo>
                    <a:pt x="344099" y="47278"/>
                  </a:lnTo>
                  <a:lnTo>
                    <a:pt x="343113" y="39678"/>
                  </a:lnTo>
                  <a:lnTo>
                    <a:pt x="339343" y="32728"/>
                  </a:lnTo>
                  <a:lnTo>
                    <a:pt x="332995" y="26543"/>
                  </a:lnTo>
                  <a:lnTo>
                    <a:pt x="324514" y="21220"/>
                  </a:lnTo>
                  <a:lnTo>
                    <a:pt x="314397" y="16935"/>
                  </a:lnTo>
                  <a:lnTo>
                    <a:pt x="303090" y="13694"/>
                  </a:lnTo>
                  <a:lnTo>
                    <a:pt x="291265" y="11839"/>
                  </a:lnTo>
                  <a:lnTo>
                    <a:pt x="279794" y="12099"/>
                  </a:lnTo>
                  <a:lnTo>
                    <a:pt x="269127" y="14684"/>
                  </a:lnTo>
                  <a:lnTo>
                    <a:pt x="259492" y="19353"/>
                  </a:lnTo>
                  <a:lnTo>
                    <a:pt x="251086" y="25691"/>
                  </a:lnTo>
                  <a:lnTo>
                    <a:pt x="243879" y="33290"/>
                  </a:lnTo>
                  <a:lnTo>
                    <a:pt x="237850" y="41967"/>
                  </a:lnTo>
                  <a:lnTo>
                    <a:pt x="233085" y="51759"/>
                  </a:lnTo>
                  <a:lnTo>
                    <a:pt x="229507" y="62596"/>
                  </a:lnTo>
                  <a:lnTo>
                    <a:pt x="227084" y="74143"/>
                  </a:lnTo>
                  <a:lnTo>
                    <a:pt x="225898" y="85892"/>
                  </a:lnTo>
                  <a:lnTo>
                    <a:pt x="225882" y="97532"/>
                  </a:lnTo>
                  <a:lnTo>
                    <a:pt x="227005" y="108788"/>
                  </a:lnTo>
                  <a:lnTo>
                    <a:pt x="229354" y="119348"/>
                  </a:lnTo>
                  <a:lnTo>
                    <a:pt x="232864" y="129110"/>
                  </a:lnTo>
                  <a:lnTo>
                    <a:pt x="237509" y="137988"/>
                  </a:lnTo>
                  <a:lnTo>
                    <a:pt x="243376" y="145813"/>
                  </a:lnTo>
                  <a:lnTo>
                    <a:pt x="250397" y="152589"/>
                  </a:lnTo>
                  <a:lnTo>
                    <a:pt x="258381" y="158140"/>
                  </a:lnTo>
                  <a:lnTo>
                    <a:pt x="267110" y="162047"/>
                  </a:lnTo>
                  <a:lnTo>
                    <a:pt x="276385" y="164221"/>
                  </a:lnTo>
                  <a:lnTo>
                    <a:pt x="285881" y="164546"/>
                  </a:lnTo>
                  <a:lnTo>
                    <a:pt x="295178" y="162720"/>
                  </a:lnTo>
                  <a:lnTo>
                    <a:pt x="304048" y="158795"/>
                  </a:lnTo>
                  <a:lnTo>
                    <a:pt x="312167" y="153360"/>
                  </a:lnTo>
                  <a:lnTo>
                    <a:pt x="319805" y="146718"/>
                  </a:lnTo>
                  <a:lnTo>
                    <a:pt x="327634" y="137172"/>
                  </a:lnTo>
                  <a:lnTo>
                    <a:pt x="336912" y="1217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205506" y="4513901"/>
              <a:ext cx="126343" cy="186021"/>
            </a:xfrm>
            <a:custGeom>
              <a:avLst/>
              <a:gdLst/>
              <a:ahLst/>
              <a:cxnLst/>
              <a:rect l="0" t="0" r="0" b="0"/>
              <a:pathLst>
                <a:path w="126343" h="186021">
                  <a:moveTo>
                    <a:pt x="0" y="49149"/>
                  </a:moveTo>
                  <a:lnTo>
                    <a:pt x="2934" y="57950"/>
                  </a:lnTo>
                  <a:lnTo>
                    <a:pt x="5716" y="66297"/>
                  </a:lnTo>
                  <a:lnTo>
                    <a:pt x="8616" y="75005"/>
                  </a:lnTo>
                  <a:lnTo>
                    <a:pt x="11656" y="84471"/>
                  </a:lnTo>
                  <a:lnTo>
                    <a:pt x="14820" y="95264"/>
                  </a:lnTo>
                  <a:lnTo>
                    <a:pt x="18071" y="107525"/>
                  </a:lnTo>
                  <a:lnTo>
                    <a:pt x="20876" y="119797"/>
                  </a:lnTo>
                  <a:lnTo>
                    <a:pt x="21773" y="128952"/>
                  </a:lnTo>
                  <a:lnTo>
                    <a:pt x="20419" y="133083"/>
                  </a:lnTo>
                  <a:lnTo>
                    <a:pt x="18308" y="132284"/>
                  </a:lnTo>
                  <a:lnTo>
                    <a:pt x="16293" y="127551"/>
                  </a:lnTo>
                  <a:lnTo>
                    <a:pt x="14484" y="119934"/>
                  </a:lnTo>
                  <a:lnTo>
                    <a:pt x="12599" y="110280"/>
                  </a:lnTo>
                  <a:lnTo>
                    <a:pt x="10454" y="99214"/>
                  </a:lnTo>
                  <a:lnTo>
                    <a:pt x="8169" y="87182"/>
                  </a:lnTo>
                  <a:lnTo>
                    <a:pt x="6082" y="74493"/>
                  </a:lnTo>
                  <a:lnTo>
                    <a:pt x="4387" y="61370"/>
                  </a:lnTo>
                  <a:lnTo>
                    <a:pt x="3435" y="48283"/>
                  </a:lnTo>
                  <a:lnTo>
                    <a:pt x="3785" y="35947"/>
                  </a:lnTo>
                  <a:lnTo>
                    <a:pt x="5629" y="24701"/>
                  </a:lnTo>
                  <a:lnTo>
                    <a:pt x="9157" y="15014"/>
                  </a:lnTo>
                  <a:lnTo>
                    <a:pt x="14725" y="7634"/>
                  </a:lnTo>
                  <a:lnTo>
                    <a:pt x="22316" y="2753"/>
                  </a:lnTo>
                  <a:lnTo>
                    <a:pt x="31310" y="255"/>
                  </a:lnTo>
                  <a:lnTo>
                    <a:pt x="40714" y="0"/>
                  </a:lnTo>
                  <a:lnTo>
                    <a:pt x="49916" y="1679"/>
                  </a:lnTo>
                  <a:lnTo>
                    <a:pt x="58529" y="5058"/>
                  </a:lnTo>
                  <a:lnTo>
                    <a:pt x="66235" y="10056"/>
                  </a:lnTo>
                  <a:lnTo>
                    <a:pt x="72969" y="16493"/>
                  </a:lnTo>
                  <a:lnTo>
                    <a:pt x="78846" y="24251"/>
                  </a:lnTo>
                  <a:lnTo>
                    <a:pt x="84042" y="33361"/>
                  </a:lnTo>
                  <a:lnTo>
                    <a:pt x="88730" y="43713"/>
                  </a:lnTo>
                  <a:lnTo>
                    <a:pt x="93053" y="55087"/>
                  </a:lnTo>
                  <a:lnTo>
                    <a:pt x="97118" y="67247"/>
                  </a:lnTo>
                  <a:lnTo>
                    <a:pt x="101003" y="79977"/>
                  </a:lnTo>
                  <a:lnTo>
                    <a:pt x="104767" y="92948"/>
                  </a:lnTo>
                  <a:lnTo>
                    <a:pt x="108448" y="105729"/>
                  </a:lnTo>
                  <a:lnTo>
                    <a:pt x="112068" y="118097"/>
                  </a:lnTo>
                  <a:lnTo>
                    <a:pt x="115494" y="129957"/>
                  </a:lnTo>
                  <a:lnTo>
                    <a:pt x="118778" y="142615"/>
                  </a:lnTo>
                  <a:lnTo>
                    <a:pt x="122211" y="159419"/>
                  </a:lnTo>
                  <a:lnTo>
                    <a:pt x="126342" y="1860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366147" y="4236667"/>
              <a:ext cx="39401" cy="400084"/>
            </a:xfrm>
            <a:custGeom>
              <a:avLst/>
              <a:gdLst/>
              <a:ahLst/>
              <a:cxnLst/>
              <a:rect l="0" t="0" r="0" b="0"/>
              <a:pathLst>
                <a:path w="39401" h="400084">
                  <a:moveTo>
                    <a:pt x="7815" y="0"/>
                  </a:moveTo>
                  <a:lnTo>
                    <a:pt x="4948" y="8869"/>
                  </a:lnTo>
                  <a:lnTo>
                    <a:pt x="2806" y="17855"/>
                  </a:lnTo>
                  <a:lnTo>
                    <a:pt x="1207" y="27860"/>
                  </a:lnTo>
                  <a:lnTo>
                    <a:pt x="200" y="39186"/>
                  </a:lnTo>
                  <a:lnTo>
                    <a:pt x="0" y="52294"/>
                  </a:lnTo>
                  <a:lnTo>
                    <a:pt x="651" y="67250"/>
                  </a:lnTo>
                  <a:lnTo>
                    <a:pt x="1890" y="83493"/>
                  </a:lnTo>
                  <a:lnTo>
                    <a:pt x="3253" y="100071"/>
                  </a:lnTo>
                  <a:lnTo>
                    <a:pt x="4468" y="116412"/>
                  </a:lnTo>
                  <a:lnTo>
                    <a:pt x="5603" y="132804"/>
                  </a:lnTo>
                  <a:lnTo>
                    <a:pt x="6970" y="150167"/>
                  </a:lnTo>
                  <a:lnTo>
                    <a:pt x="8743" y="168957"/>
                  </a:lnTo>
                  <a:lnTo>
                    <a:pt x="10933" y="189003"/>
                  </a:lnTo>
                  <a:lnTo>
                    <a:pt x="13482" y="209770"/>
                  </a:lnTo>
                  <a:lnTo>
                    <a:pt x="16307" y="230848"/>
                  </a:lnTo>
                  <a:lnTo>
                    <a:pt x="19171" y="251697"/>
                  </a:lnTo>
                  <a:lnTo>
                    <a:pt x="21707" y="271609"/>
                  </a:lnTo>
                  <a:lnTo>
                    <a:pt x="23746" y="290286"/>
                  </a:lnTo>
                  <a:lnTo>
                    <a:pt x="25452" y="307622"/>
                  </a:lnTo>
                  <a:lnTo>
                    <a:pt x="27213" y="323512"/>
                  </a:lnTo>
                  <a:lnTo>
                    <a:pt x="29246" y="338049"/>
                  </a:lnTo>
                  <a:lnTo>
                    <a:pt x="31454" y="351207"/>
                  </a:lnTo>
                  <a:lnTo>
                    <a:pt x="33716" y="364152"/>
                  </a:lnTo>
                  <a:lnTo>
                    <a:pt x="36232" y="379141"/>
                  </a:lnTo>
                  <a:lnTo>
                    <a:pt x="3940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258149" y="4341952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219892" y="0"/>
                  </a:lnTo>
                  <a:lnTo>
                    <a:pt x="208762" y="0"/>
                  </a:lnTo>
                  <a:lnTo>
                    <a:pt x="197164" y="5"/>
                  </a:lnTo>
                  <a:lnTo>
                    <a:pt x="185003" y="178"/>
                  </a:lnTo>
                  <a:lnTo>
                    <a:pt x="172342" y="826"/>
                  </a:lnTo>
                  <a:lnTo>
                    <a:pt x="159287" y="2079"/>
                  </a:lnTo>
                  <a:lnTo>
                    <a:pt x="145935" y="3905"/>
                  </a:lnTo>
                  <a:lnTo>
                    <a:pt x="132370" y="6201"/>
                  </a:lnTo>
                  <a:lnTo>
                    <a:pt x="118655" y="8862"/>
                  </a:lnTo>
                  <a:lnTo>
                    <a:pt x="104835" y="11953"/>
                  </a:lnTo>
                  <a:lnTo>
                    <a:pt x="90945" y="15706"/>
                  </a:lnTo>
                  <a:lnTo>
                    <a:pt x="77016" y="20189"/>
                  </a:lnTo>
                  <a:lnTo>
                    <a:pt x="63284" y="25214"/>
                  </a:lnTo>
                  <a:lnTo>
                    <a:pt x="48634" y="31021"/>
                  </a:lnTo>
                  <a:lnTo>
                    <a:pt x="29542" y="3923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492772" y="4426180"/>
              <a:ext cx="188920" cy="252685"/>
            </a:xfrm>
            <a:custGeom>
              <a:avLst/>
              <a:gdLst/>
              <a:ahLst/>
              <a:cxnLst/>
              <a:rect l="0" t="0" r="0" b="0"/>
              <a:pathLst>
                <a:path w="188920" h="252685">
                  <a:moveTo>
                    <a:pt x="112817" y="0"/>
                  </a:moveTo>
                  <a:lnTo>
                    <a:pt x="98282" y="134"/>
                  </a:lnTo>
                  <a:lnTo>
                    <a:pt x="85651" y="1414"/>
                  </a:lnTo>
                  <a:lnTo>
                    <a:pt x="73747" y="4007"/>
                  </a:lnTo>
                  <a:lnTo>
                    <a:pt x="62265" y="7727"/>
                  </a:lnTo>
                  <a:lnTo>
                    <a:pt x="51072" y="12359"/>
                  </a:lnTo>
                  <a:lnTo>
                    <a:pt x="40096" y="17697"/>
                  </a:lnTo>
                  <a:lnTo>
                    <a:pt x="29599" y="23717"/>
                  </a:lnTo>
                  <a:lnTo>
                    <a:pt x="20153" y="30580"/>
                  </a:lnTo>
                  <a:lnTo>
                    <a:pt x="12000" y="38304"/>
                  </a:lnTo>
                  <a:lnTo>
                    <a:pt x="5543" y="46777"/>
                  </a:lnTo>
                  <a:lnTo>
                    <a:pt x="1487" y="55843"/>
                  </a:lnTo>
                  <a:lnTo>
                    <a:pt x="0" y="65336"/>
                  </a:lnTo>
                  <a:lnTo>
                    <a:pt x="1274" y="74642"/>
                  </a:lnTo>
                  <a:lnTo>
                    <a:pt x="5769" y="82744"/>
                  </a:lnTo>
                  <a:lnTo>
                    <a:pt x="13419" y="89187"/>
                  </a:lnTo>
                  <a:lnTo>
                    <a:pt x="23586" y="94020"/>
                  </a:lnTo>
                  <a:lnTo>
                    <a:pt x="35374" y="97510"/>
                  </a:lnTo>
                  <a:lnTo>
                    <a:pt x="48110" y="99976"/>
                  </a:lnTo>
                  <a:lnTo>
                    <a:pt x="61383" y="101856"/>
                  </a:lnTo>
                  <a:lnTo>
                    <a:pt x="74966" y="103674"/>
                  </a:lnTo>
                  <a:lnTo>
                    <a:pt x="88721" y="105729"/>
                  </a:lnTo>
                  <a:lnTo>
                    <a:pt x="102415" y="108266"/>
                  </a:lnTo>
                  <a:lnTo>
                    <a:pt x="115696" y="111574"/>
                  </a:lnTo>
                  <a:lnTo>
                    <a:pt x="128409" y="115727"/>
                  </a:lnTo>
                  <a:lnTo>
                    <a:pt x="140404" y="120635"/>
                  </a:lnTo>
                  <a:lnTo>
                    <a:pt x="151469" y="126145"/>
                  </a:lnTo>
                  <a:lnTo>
                    <a:pt x="161570" y="132118"/>
                  </a:lnTo>
                  <a:lnTo>
                    <a:pt x="170506" y="138754"/>
                  </a:lnTo>
                  <a:lnTo>
                    <a:pt x="177839" y="146571"/>
                  </a:lnTo>
                  <a:lnTo>
                    <a:pt x="183464" y="155751"/>
                  </a:lnTo>
                  <a:lnTo>
                    <a:pt x="187261" y="165847"/>
                  </a:lnTo>
                  <a:lnTo>
                    <a:pt x="188919" y="176008"/>
                  </a:lnTo>
                  <a:lnTo>
                    <a:pt x="188477" y="185729"/>
                  </a:lnTo>
                  <a:lnTo>
                    <a:pt x="186250" y="194865"/>
                  </a:lnTo>
                  <a:lnTo>
                    <a:pt x="182630" y="203454"/>
                  </a:lnTo>
                  <a:lnTo>
                    <a:pt x="177972" y="211593"/>
                  </a:lnTo>
                  <a:lnTo>
                    <a:pt x="172409" y="219229"/>
                  </a:lnTo>
                  <a:lnTo>
                    <a:pt x="165852" y="226145"/>
                  </a:lnTo>
                  <a:lnTo>
                    <a:pt x="158323" y="232279"/>
                  </a:lnTo>
                  <a:lnTo>
                    <a:pt x="149639" y="237553"/>
                  </a:lnTo>
                  <a:lnTo>
                    <a:pt x="139369" y="241798"/>
                  </a:lnTo>
                  <a:lnTo>
                    <a:pt x="127416" y="245024"/>
                  </a:lnTo>
                  <a:lnTo>
                    <a:pt x="113982" y="247376"/>
                  </a:lnTo>
                  <a:lnTo>
                    <a:pt x="99367" y="249046"/>
                  </a:lnTo>
                  <a:lnTo>
                    <a:pt x="83893" y="250209"/>
                  </a:lnTo>
                  <a:lnTo>
                    <a:pt x="68566" y="251012"/>
                  </a:lnTo>
                  <a:lnTo>
                    <a:pt x="53564" y="251646"/>
                  </a:lnTo>
                  <a:lnTo>
                    <a:pt x="37573" y="252171"/>
                  </a:lnTo>
                  <a:lnTo>
                    <a:pt x="18061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901099" y="4447237"/>
              <a:ext cx="218749" cy="231535"/>
            </a:xfrm>
            <a:custGeom>
              <a:avLst/>
              <a:gdLst/>
              <a:ahLst/>
              <a:cxnLst/>
              <a:rect l="0" t="0" r="0" b="0"/>
              <a:pathLst>
                <a:path w="218749" h="231535">
                  <a:moveTo>
                    <a:pt x="20345" y="0"/>
                  </a:moveTo>
                  <a:lnTo>
                    <a:pt x="14611" y="8869"/>
                  </a:lnTo>
                  <a:lnTo>
                    <a:pt x="10327" y="17856"/>
                  </a:lnTo>
                  <a:lnTo>
                    <a:pt x="7122" y="27855"/>
                  </a:lnTo>
                  <a:lnTo>
                    <a:pt x="4761" y="39009"/>
                  </a:lnTo>
                  <a:lnTo>
                    <a:pt x="3063" y="51469"/>
                  </a:lnTo>
                  <a:lnTo>
                    <a:pt x="1868" y="65175"/>
                  </a:lnTo>
                  <a:lnTo>
                    <a:pt x="1040" y="79766"/>
                  </a:lnTo>
                  <a:lnTo>
                    <a:pt x="472" y="94695"/>
                  </a:lnTo>
                  <a:lnTo>
                    <a:pt x="89" y="109615"/>
                  </a:lnTo>
                  <a:lnTo>
                    <a:pt x="0" y="124223"/>
                  </a:lnTo>
                  <a:lnTo>
                    <a:pt x="472" y="138185"/>
                  </a:lnTo>
                  <a:lnTo>
                    <a:pt x="1620" y="151371"/>
                  </a:lnTo>
                  <a:lnTo>
                    <a:pt x="3884" y="163190"/>
                  </a:lnTo>
                  <a:lnTo>
                    <a:pt x="8072" y="172547"/>
                  </a:lnTo>
                  <a:lnTo>
                    <a:pt x="14438" y="179050"/>
                  </a:lnTo>
                  <a:lnTo>
                    <a:pt x="22292" y="182620"/>
                  </a:lnTo>
                  <a:lnTo>
                    <a:pt x="30326" y="183137"/>
                  </a:lnTo>
                  <a:lnTo>
                    <a:pt x="37761" y="180855"/>
                  </a:lnTo>
                  <a:lnTo>
                    <a:pt x="44529" y="176276"/>
                  </a:lnTo>
                  <a:lnTo>
                    <a:pt x="50981" y="169939"/>
                  </a:lnTo>
                  <a:lnTo>
                    <a:pt x="57386" y="162317"/>
                  </a:lnTo>
                  <a:lnTo>
                    <a:pt x="63705" y="153781"/>
                  </a:lnTo>
                  <a:lnTo>
                    <a:pt x="69662" y="144609"/>
                  </a:lnTo>
                  <a:lnTo>
                    <a:pt x="75129" y="135069"/>
                  </a:lnTo>
                  <a:lnTo>
                    <a:pt x="80394" y="127813"/>
                  </a:lnTo>
                  <a:lnTo>
                    <a:pt x="85348" y="126065"/>
                  </a:lnTo>
                  <a:lnTo>
                    <a:pt x="89362" y="128860"/>
                  </a:lnTo>
                  <a:lnTo>
                    <a:pt x="92727" y="134601"/>
                  </a:lnTo>
                  <a:lnTo>
                    <a:pt x="95837" y="142151"/>
                  </a:lnTo>
                  <a:lnTo>
                    <a:pt x="98917" y="150807"/>
                  </a:lnTo>
                  <a:lnTo>
                    <a:pt x="102060" y="160143"/>
                  </a:lnTo>
                  <a:lnTo>
                    <a:pt x="105453" y="169905"/>
                  </a:lnTo>
                  <a:lnTo>
                    <a:pt x="109397" y="179937"/>
                  </a:lnTo>
                  <a:lnTo>
                    <a:pt x="114010" y="190132"/>
                  </a:lnTo>
                  <a:lnTo>
                    <a:pt x="119411" y="200103"/>
                  </a:lnTo>
                  <a:lnTo>
                    <a:pt x="125792" y="209195"/>
                  </a:lnTo>
                  <a:lnTo>
                    <a:pt x="133160" y="217115"/>
                  </a:lnTo>
                  <a:lnTo>
                    <a:pt x="141379" y="223585"/>
                  </a:lnTo>
                  <a:lnTo>
                    <a:pt x="150266" y="228183"/>
                  </a:lnTo>
                  <a:lnTo>
                    <a:pt x="159641" y="230857"/>
                  </a:lnTo>
                  <a:lnTo>
                    <a:pt x="169036" y="231534"/>
                  </a:lnTo>
                  <a:lnTo>
                    <a:pt x="177731" y="229952"/>
                  </a:lnTo>
                  <a:lnTo>
                    <a:pt x="185389" y="226182"/>
                  </a:lnTo>
                  <a:lnTo>
                    <a:pt x="192020" y="220398"/>
                  </a:lnTo>
                  <a:lnTo>
                    <a:pt x="197791" y="212704"/>
                  </a:lnTo>
                  <a:lnTo>
                    <a:pt x="202892" y="203346"/>
                  </a:lnTo>
                  <a:lnTo>
                    <a:pt x="207337" y="192659"/>
                  </a:lnTo>
                  <a:lnTo>
                    <a:pt x="210958" y="180969"/>
                  </a:lnTo>
                  <a:lnTo>
                    <a:pt x="213732" y="168554"/>
                  </a:lnTo>
                  <a:lnTo>
                    <a:pt x="215766" y="155626"/>
                  </a:lnTo>
                  <a:lnTo>
                    <a:pt x="217215" y="142342"/>
                  </a:lnTo>
                  <a:lnTo>
                    <a:pt x="218224" y="128818"/>
                  </a:lnTo>
                  <a:lnTo>
                    <a:pt x="218748" y="115296"/>
                  </a:lnTo>
                  <a:lnTo>
                    <a:pt x="218575" y="102136"/>
                  </a:lnTo>
                  <a:lnTo>
                    <a:pt x="217644" y="89506"/>
                  </a:lnTo>
                  <a:lnTo>
                    <a:pt x="216038" y="77396"/>
                  </a:lnTo>
                  <a:lnTo>
                    <a:pt x="213888" y="65724"/>
                  </a:lnTo>
                  <a:lnTo>
                    <a:pt x="211335" y="54397"/>
                  </a:lnTo>
                  <a:lnTo>
                    <a:pt x="208644" y="43588"/>
                  </a:lnTo>
                  <a:lnTo>
                    <a:pt x="205941" y="32565"/>
                  </a:lnTo>
                  <a:lnTo>
                    <a:pt x="202990" y="19242"/>
                  </a:lnTo>
                  <a:lnTo>
                    <a:pt x="1993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201100" y="4520937"/>
              <a:ext cx="15143" cy="136871"/>
            </a:xfrm>
            <a:custGeom>
              <a:avLst/>
              <a:gdLst/>
              <a:ahLst/>
              <a:cxnLst/>
              <a:rect l="0" t="0" r="0" b="0"/>
              <a:pathLst>
                <a:path w="15143" h="136871">
                  <a:moveTo>
                    <a:pt x="4613" y="0"/>
                  </a:moveTo>
                  <a:lnTo>
                    <a:pt x="1814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6" y="45288"/>
                  </a:lnTo>
                  <a:lnTo>
                    <a:pt x="2146" y="56329"/>
                  </a:lnTo>
                  <a:lnTo>
                    <a:pt x="3003" y="67996"/>
                  </a:lnTo>
                  <a:lnTo>
                    <a:pt x="4179" y="79818"/>
                  </a:lnTo>
                  <a:lnTo>
                    <a:pt x="5813" y="91493"/>
                  </a:lnTo>
                  <a:lnTo>
                    <a:pt x="7750" y="102471"/>
                  </a:lnTo>
                  <a:lnTo>
                    <a:pt x="9798" y="112944"/>
                  </a:lnTo>
                  <a:lnTo>
                    <a:pt x="12141" y="123830"/>
                  </a:lnTo>
                  <a:lnTo>
                    <a:pt x="15142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205713" y="437353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366355" y="4352480"/>
              <a:ext cx="22213" cy="315856"/>
            </a:xfrm>
            <a:custGeom>
              <a:avLst/>
              <a:gdLst/>
              <a:ahLst/>
              <a:cxnLst/>
              <a:rect l="0" t="0" r="0" b="0"/>
              <a:pathLst>
                <a:path w="22213" h="315856">
                  <a:moveTo>
                    <a:pt x="7814" y="0"/>
                  </a:moveTo>
                  <a:lnTo>
                    <a:pt x="4948" y="11735"/>
                  </a:lnTo>
                  <a:lnTo>
                    <a:pt x="2807" y="22864"/>
                  </a:lnTo>
                  <a:lnTo>
                    <a:pt x="1207" y="34458"/>
                  </a:lnTo>
                  <a:lnTo>
                    <a:pt x="199" y="46446"/>
                  </a:lnTo>
                  <a:lnTo>
                    <a:pt x="0" y="58458"/>
                  </a:lnTo>
                  <a:lnTo>
                    <a:pt x="650" y="70270"/>
                  </a:lnTo>
                  <a:lnTo>
                    <a:pt x="1888" y="82142"/>
                  </a:lnTo>
                  <a:lnTo>
                    <a:pt x="3252" y="94708"/>
                  </a:lnTo>
                  <a:lnTo>
                    <a:pt x="4467" y="108278"/>
                  </a:lnTo>
                  <a:lnTo>
                    <a:pt x="5601" y="123002"/>
                  </a:lnTo>
                  <a:lnTo>
                    <a:pt x="6969" y="139029"/>
                  </a:lnTo>
                  <a:lnTo>
                    <a:pt x="8737" y="156290"/>
                  </a:lnTo>
                  <a:lnTo>
                    <a:pt x="10755" y="174255"/>
                  </a:lnTo>
                  <a:lnTo>
                    <a:pt x="12656" y="192073"/>
                  </a:lnTo>
                  <a:lnTo>
                    <a:pt x="14237" y="209269"/>
                  </a:lnTo>
                  <a:lnTo>
                    <a:pt x="15620" y="225575"/>
                  </a:lnTo>
                  <a:lnTo>
                    <a:pt x="17156" y="240759"/>
                  </a:lnTo>
                  <a:lnTo>
                    <a:pt x="19033" y="254814"/>
                  </a:lnTo>
                  <a:lnTo>
                    <a:pt x="20933" y="267645"/>
                  </a:lnTo>
                  <a:lnTo>
                    <a:pt x="22212" y="280334"/>
                  </a:lnTo>
                  <a:lnTo>
                    <a:pt x="21862" y="295115"/>
                  </a:lnTo>
                  <a:lnTo>
                    <a:pt x="1834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258356" y="4489351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10529"/>
                  </a:moveTo>
                  <a:lnTo>
                    <a:pt x="170048" y="7662"/>
                  </a:lnTo>
                  <a:lnTo>
                    <a:pt x="160422" y="5520"/>
                  </a:lnTo>
                  <a:lnTo>
                    <a:pt x="149135" y="3917"/>
                  </a:lnTo>
                  <a:lnTo>
                    <a:pt x="136468" y="2736"/>
                  </a:lnTo>
                  <a:lnTo>
                    <a:pt x="122988" y="1888"/>
                  </a:lnTo>
                  <a:lnTo>
                    <a:pt x="109116" y="1290"/>
                  </a:lnTo>
                  <a:lnTo>
                    <a:pt x="95080" y="876"/>
                  </a:lnTo>
                  <a:lnTo>
                    <a:pt x="80988" y="591"/>
                  </a:lnTo>
                  <a:lnTo>
                    <a:pt x="66900" y="398"/>
                  </a:lnTo>
                  <a:lnTo>
                    <a:pt x="53247" y="267"/>
                  </a:lnTo>
                  <a:lnTo>
                    <a:pt x="39397" y="164"/>
                  </a:lnTo>
                  <a:lnTo>
                    <a:pt x="23013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458397" y="4310367"/>
              <a:ext cx="178986" cy="357969"/>
            </a:xfrm>
            <a:custGeom>
              <a:avLst/>
              <a:gdLst/>
              <a:ahLst/>
              <a:cxnLst/>
              <a:rect l="0" t="0" r="0" b="0"/>
              <a:pathLst>
                <a:path w="178986" h="357969">
                  <a:moveTo>
                    <a:pt x="0" y="0"/>
                  </a:moveTo>
                  <a:lnTo>
                    <a:pt x="68" y="14669"/>
                  </a:lnTo>
                  <a:lnTo>
                    <a:pt x="708" y="28580"/>
                  </a:lnTo>
                  <a:lnTo>
                    <a:pt x="1999" y="43082"/>
                  </a:lnTo>
                  <a:lnTo>
                    <a:pt x="3687" y="58457"/>
                  </a:lnTo>
                  <a:lnTo>
                    <a:pt x="5355" y="74930"/>
                  </a:lnTo>
                  <a:lnTo>
                    <a:pt x="6773" y="92489"/>
                  </a:lnTo>
                  <a:lnTo>
                    <a:pt x="8043" y="110486"/>
                  </a:lnTo>
                  <a:lnTo>
                    <a:pt x="9503" y="127794"/>
                  </a:lnTo>
                  <a:lnTo>
                    <a:pt x="11335" y="143844"/>
                  </a:lnTo>
                  <a:lnTo>
                    <a:pt x="13566" y="158905"/>
                  </a:lnTo>
                  <a:lnTo>
                    <a:pt x="16143" y="173779"/>
                  </a:lnTo>
                  <a:lnTo>
                    <a:pt x="18985" y="188975"/>
                  </a:lnTo>
                  <a:lnTo>
                    <a:pt x="21861" y="204658"/>
                  </a:lnTo>
                  <a:lnTo>
                    <a:pt x="24404" y="220814"/>
                  </a:lnTo>
                  <a:lnTo>
                    <a:pt x="26444" y="237354"/>
                  </a:lnTo>
                  <a:lnTo>
                    <a:pt x="27982" y="254024"/>
                  </a:lnTo>
                  <a:lnTo>
                    <a:pt x="29095" y="270434"/>
                  </a:lnTo>
                  <a:lnTo>
                    <a:pt x="29877" y="286363"/>
                  </a:lnTo>
                  <a:lnTo>
                    <a:pt x="30239" y="300610"/>
                  </a:lnTo>
                  <a:lnTo>
                    <a:pt x="29584" y="309784"/>
                  </a:lnTo>
                  <a:lnTo>
                    <a:pt x="28195" y="311917"/>
                  </a:lnTo>
                  <a:lnTo>
                    <a:pt x="27529" y="308655"/>
                  </a:lnTo>
                  <a:lnTo>
                    <a:pt x="27933" y="301757"/>
                  </a:lnTo>
                  <a:lnTo>
                    <a:pt x="29250" y="292450"/>
                  </a:lnTo>
                  <a:lnTo>
                    <a:pt x="31249" y="281559"/>
                  </a:lnTo>
                  <a:lnTo>
                    <a:pt x="33897" y="269951"/>
                  </a:lnTo>
                  <a:lnTo>
                    <a:pt x="37354" y="258595"/>
                  </a:lnTo>
                  <a:lnTo>
                    <a:pt x="41653" y="247995"/>
                  </a:lnTo>
                  <a:lnTo>
                    <a:pt x="47016" y="238566"/>
                  </a:lnTo>
                  <a:lnTo>
                    <a:pt x="53907" y="230827"/>
                  </a:lnTo>
                  <a:lnTo>
                    <a:pt x="62427" y="224888"/>
                  </a:lnTo>
                  <a:lnTo>
                    <a:pt x="72065" y="220864"/>
                  </a:lnTo>
                  <a:lnTo>
                    <a:pt x="81911" y="219046"/>
                  </a:lnTo>
                  <a:lnTo>
                    <a:pt x="91417" y="219375"/>
                  </a:lnTo>
                  <a:lnTo>
                    <a:pt x="100407" y="221525"/>
                  </a:lnTo>
                  <a:lnTo>
                    <a:pt x="108897" y="225093"/>
                  </a:lnTo>
                  <a:lnTo>
                    <a:pt x="116971" y="229719"/>
                  </a:lnTo>
                  <a:lnTo>
                    <a:pt x="124562" y="235432"/>
                  </a:lnTo>
                  <a:lnTo>
                    <a:pt x="131448" y="242621"/>
                  </a:lnTo>
                  <a:lnTo>
                    <a:pt x="137567" y="251384"/>
                  </a:lnTo>
                  <a:lnTo>
                    <a:pt x="143002" y="261539"/>
                  </a:lnTo>
                  <a:lnTo>
                    <a:pt x="147886" y="272805"/>
                  </a:lnTo>
                  <a:lnTo>
                    <a:pt x="152358" y="284895"/>
                  </a:lnTo>
                  <a:lnTo>
                    <a:pt x="156574" y="297354"/>
                  </a:lnTo>
                  <a:lnTo>
                    <a:pt x="161228" y="310995"/>
                  </a:lnTo>
                  <a:lnTo>
                    <a:pt x="167850" y="329248"/>
                  </a:lnTo>
                  <a:lnTo>
                    <a:pt x="178985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8858480" y="4184025"/>
            <a:ext cx="1181364" cy="715939"/>
            <a:chOff x="8858480" y="4184025"/>
            <a:chExt cx="1181364" cy="715939"/>
          </a:xfrm>
        </p:grpSpPr>
        <p:sp>
          <p:nvSpPr>
            <p:cNvPr id="170" name="Freeform 169"/>
            <p:cNvSpPr/>
            <p:nvPr/>
          </p:nvSpPr>
          <p:spPr>
            <a:xfrm>
              <a:off x="8858480" y="4407836"/>
              <a:ext cx="171054" cy="242174"/>
            </a:xfrm>
            <a:custGeom>
              <a:avLst/>
              <a:gdLst/>
              <a:ahLst/>
              <a:cxnLst/>
              <a:rect l="0" t="0" r="0" b="0"/>
              <a:pathLst>
                <a:path w="171054" h="242174">
                  <a:moveTo>
                    <a:pt x="147399" y="7816"/>
                  </a:moveTo>
                  <a:lnTo>
                    <a:pt x="138531" y="4949"/>
                  </a:lnTo>
                  <a:lnTo>
                    <a:pt x="129544" y="2807"/>
                  </a:lnTo>
                  <a:lnTo>
                    <a:pt x="119553" y="1208"/>
                  </a:lnTo>
                  <a:lnTo>
                    <a:pt x="108745" y="200"/>
                  </a:lnTo>
                  <a:lnTo>
                    <a:pt x="97582" y="0"/>
                  </a:lnTo>
                  <a:lnTo>
                    <a:pt x="86380" y="660"/>
                  </a:lnTo>
                  <a:lnTo>
                    <a:pt x="75442" y="2244"/>
                  </a:lnTo>
                  <a:lnTo>
                    <a:pt x="65106" y="4905"/>
                  </a:lnTo>
                  <a:lnTo>
                    <a:pt x="55493" y="8621"/>
                  </a:lnTo>
                  <a:lnTo>
                    <a:pt x="46550" y="13234"/>
                  </a:lnTo>
                  <a:lnTo>
                    <a:pt x="38149" y="18547"/>
                  </a:lnTo>
                  <a:lnTo>
                    <a:pt x="30165" y="24382"/>
                  </a:lnTo>
                  <a:lnTo>
                    <a:pt x="22646" y="30757"/>
                  </a:lnTo>
                  <a:lnTo>
                    <a:pt x="15817" y="37867"/>
                  </a:lnTo>
                  <a:lnTo>
                    <a:pt x="9753" y="45757"/>
                  </a:lnTo>
                  <a:lnTo>
                    <a:pt x="4867" y="54174"/>
                  </a:lnTo>
                  <a:lnTo>
                    <a:pt x="1947" y="62670"/>
                  </a:lnTo>
                  <a:lnTo>
                    <a:pt x="1258" y="70968"/>
                  </a:lnTo>
                  <a:lnTo>
                    <a:pt x="2916" y="78657"/>
                  </a:lnTo>
                  <a:lnTo>
                    <a:pt x="7145" y="85136"/>
                  </a:lnTo>
                  <a:lnTo>
                    <a:pt x="13806" y="90192"/>
                  </a:lnTo>
                  <a:lnTo>
                    <a:pt x="22497" y="93942"/>
                  </a:lnTo>
                  <a:lnTo>
                    <a:pt x="32755" y="96633"/>
                  </a:lnTo>
                  <a:lnTo>
                    <a:pt x="44163" y="98525"/>
                  </a:lnTo>
                  <a:lnTo>
                    <a:pt x="56225" y="100003"/>
                  </a:lnTo>
                  <a:lnTo>
                    <a:pt x="68387" y="101544"/>
                  </a:lnTo>
                  <a:lnTo>
                    <a:pt x="80341" y="103409"/>
                  </a:lnTo>
                  <a:lnTo>
                    <a:pt x="91992" y="105817"/>
                  </a:lnTo>
                  <a:lnTo>
                    <a:pt x="103357" y="109038"/>
                  </a:lnTo>
                  <a:lnTo>
                    <a:pt x="114481" y="113133"/>
                  </a:lnTo>
                  <a:lnTo>
                    <a:pt x="125258" y="118001"/>
                  </a:lnTo>
                  <a:lnTo>
                    <a:pt x="135429" y="123485"/>
                  </a:lnTo>
                  <a:lnTo>
                    <a:pt x="144896" y="129440"/>
                  </a:lnTo>
                  <a:lnTo>
                    <a:pt x="153390" y="136064"/>
                  </a:lnTo>
                  <a:lnTo>
                    <a:pt x="160417" y="143875"/>
                  </a:lnTo>
                  <a:lnTo>
                    <a:pt x="165835" y="153048"/>
                  </a:lnTo>
                  <a:lnTo>
                    <a:pt x="169490" y="163140"/>
                  </a:lnTo>
                  <a:lnTo>
                    <a:pt x="171053" y="173300"/>
                  </a:lnTo>
                  <a:lnTo>
                    <a:pt x="170542" y="183015"/>
                  </a:lnTo>
                  <a:lnTo>
                    <a:pt x="168100" y="191977"/>
                  </a:lnTo>
                  <a:lnTo>
                    <a:pt x="163801" y="199917"/>
                  </a:lnTo>
                  <a:lnTo>
                    <a:pt x="157877" y="206807"/>
                  </a:lnTo>
                  <a:lnTo>
                    <a:pt x="150647" y="212789"/>
                  </a:lnTo>
                  <a:lnTo>
                    <a:pt x="142433" y="218057"/>
                  </a:lnTo>
                  <a:lnTo>
                    <a:pt x="133501" y="222793"/>
                  </a:lnTo>
                  <a:lnTo>
                    <a:pt x="123894" y="227147"/>
                  </a:lnTo>
                  <a:lnTo>
                    <a:pt x="113462" y="231233"/>
                  </a:lnTo>
                  <a:lnTo>
                    <a:pt x="102187" y="235124"/>
                  </a:lnTo>
                  <a:lnTo>
                    <a:pt x="90344" y="238551"/>
                  </a:lnTo>
                  <a:lnTo>
                    <a:pt x="78393" y="240941"/>
                  </a:lnTo>
                  <a:lnTo>
                    <a:pt x="66619" y="242068"/>
                  </a:lnTo>
                  <a:lnTo>
                    <a:pt x="55176" y="242173"/>
                  </a:lnTo>
                  <a:lnTo>
                    <a:pt x="42850" y="241808"/>
                  </a:lnTo>
                  <a:lnTo>
                    <a:pt x="26326" y="240934"/>
                  </a:lnTo>
                  <a:lnTo>
                    <a:pt x="0" y="2394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9092820" y="4184025"/>
              <a:ext cx="18345" cy="400084"/>
            </a:xfrm>
            <a:custGeom>
              <a:avLst/>
              <a:gdLst/>
              <a:ahLst/>
              <a:cxnLst/>
              <a:rect l="0" t="0" r="0" b="0"/>
              <a:pathLst>
                <a:path w="18345" h="400084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9" y="27855"/>
                  </a:lnTo>
                  <a:lnTo>
                    <a:pt x="200" y="39008"/>
                  </a:lnTo>
                  <a:lnTo>
                    <a:pt x="0" y="51468"/>
                  </a:lnTo>
                  <a:lnTo>
                    <a:pt x="656" y="65189"/>
                  </a:lnTo>
                  <a:lnTo>
                    <a:pt x="2068" y="80298"/>
                  </a:lnTo>
                  <a:lnTo>
                    <a:pt x="4080" y="97172"/>
                  </a:lnTo>
                  <a:lnTo>
                    <a:pt x="6533" y="115838"/>
                  </a:lnTo>
                  <a:lnTo>
                    <a:pt x="8976" y="135404"/>
                  </a:lnTo>
                  <a:lnTo>
                    <a:pt x="10694" y="154310"/>
                  </a:lnTo>
                  <a:lnTo>
                    <a:pt x="11372" y="171723"/>
                  </a:lnTo>
                  <a:lnTo>
                    <a:pt x="11350" y="187512"/>
                  </a:lnTo>
                  <a:lnTo>
                    <a:pt x="11411" y="201886"/>
                  </a:lnTo>
                  <a:lnTo>
                    <a:pt x="12009" y="215154"/>
                  </a:lnTo>
                  <a:lnTo>
                    <a:pt x="13091" y="227932"/>
                  </a:lnTo>
                  <a:lnTo>
                    <a:pt x="14291" y="241068"/>
                  </a:lnTo>
                  <a:lnTo>
                    <a:pt x="15361" y="254996"/>
                  </a:lnTo>
                  <a:lnTo>
                    <a:pt x="16214" y="269781"/>
                  </a:lnTo>
                  <a:lnTo>
                    <a:pt x="16854" y="285312"/>
                  </a:lnTo>
                  <a:lnTo>
                    <a:pt x="17316" y="301418"/>
                  </a:lnTo>
                  <a:lnTo>
                    <a:pt x="17643" y="317767"/>
                  </a:lnTo>
                  <a:lnTo>
                    <a:pt x="17904" y="335800"/>
                  </a:lnTo>
                  <a:lnTo>
                    <a:pt x="18125" y="360450"/>
                  </a:lnTo>
                  <a:lnTo>
                    <a:pt x="1834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911123" y="4321948"/>
              <a:ext cx="294799" cy="20005"/>
            </a:xfrm>
            <a:custGeom>
              <a:avLst/>
              <a:gdLst/>
              <a:ahLst/>
              <a:cxnLst/>
              <a:rect l="0" t="0" r="0" b="0"/>
              <a:pathLst>
                <a:path w="294799" h="20005">
                  <a:moveTo>
                    <a:pt x="294798" y="9475"/>
                  </a:moveTo>
                  <a:lnTo>
                    <a:pt x="285928" y="6609"/>
                  </a:lnTo>
                  <a:lnTo>
                    <a:pt x="276941" y="4467"/>
                  </a:lnTo>
                  <a:lnTo>
                    <a:pt x="266947" y="2864"/>
                  </a:lnTo>
                  <a:lnTo>
                    <a:pt x="255967" y="1683"/>
                  </a:lnTo>
                  <a:lnTo>
                    <a:pt x="244156" y="835"/>
                  </a:lnTo>
                  <a:lnTo>
                    <a:pt x="231691" y="242"/>
                  </a:lnTo>
                  <a:lnTo>
                    <a:pt x="218581" y="0"/>
                  </a:lnTo>
                  <a:lnTo>
                    <a:pt x="204653" y="364"/>
                  </a:lnTo>
                  <a:lnTo>
                    <a:pt x="189876" y="1424"/>
                  </a:lnTo>
                  <a:lnTo>
                    <a:pt x="174363" y="3119"/>
                  </a:lnTo>
                  <a:lnTo>
                    <a:pt x="158264" y="5327"/>
                  </a:lnTo>
                  <a:lnTo>
                    <a:pt x="141729" y="7919"/>
                  </a:lnTo>
                  <a:lnTo>
                    <a:pt x="124879" y="10625"/>
                  </a:lnTo>
                  <a:lnTo>
                    <a:pt x="107808" y="13055"/>
                  </a:lnTo>
                  <a:lnTo>
                    <a:pt x="90598" y="15018"/>
                  </a:lnTo>
                  <a:lnTo>
                    <a:pt x="73669" y="16507"/>
                  </a:lnTo>
                  <a:lnTo>
                    <a:pt x="55912" y="17750"/>
                  </a:lnTo>
                  <a:lnTo>
                    <a:pt x="33534" y="18853"/>
                  </a:lnTo>
                  <a:lnTo>
                    <a:pt x="0" y="200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9209471" y="4447237"/>
              <a:ext cx="101736" cy="161949"/>
            </a:xfrm>
            <a:custGeom>
              <a:avLst/>
              <a:gdLst/>
              <a:ahLst/>
              <a:cxnLst/>
              <a:rect l="0" t="0" r="0" b="0"/>
              <a:pathLst>
                <a:path w="101736" h="161949">
                  <a:moveTo>
                    <a:pt x="6978" y="42114"/>
                  </a:moveTo>
                  <a:lnTo>
                    <a:pt x="7045" y="56649"/>
                  </a:lnTo>
                  <a:lnTo>
                    <a:pt x="7685" y="69280"/>
                  </a:lnTo>
                  <a:lnTo>
                    <a:pt x="8981" y="81185"/>
                  </a:lnTo>
                  <a:lnTo>
                    <a:pt x="10841" y="92666"/>
                  </a:lnTo>
                  <a:lnTo>
                    <a:pt x="13158" y="103859"/>
                  </a:lnTo>
                  <a:lnTo>
                    <a:pt x="15824" y="114846"/>
                  </a:lnTo>
                  <a:lnTo>
                    <a:pt x="18749" y="125688"/>
                  </a:lnTo>
                  <a:lnTo>
                    <a:pt x="21856" y="136431"/>
                  </a:lnTo>
                  <a:lnTo>
                    <a:pt x="25052" y="147077"/>
                  </a:lnTo>
                  <a:lnTo>
                    <a:pt x="26947" y="156650"/>
                  </a:lnTo>
                  <a:lnTo>
                    <a:pt x="25707" y="161948"/>
                  </a:lnTo>
                  <a:lnTo>
                    <a:pt x="22284" y="161341"/>
                  </a:lnTo>
                  <a:lnTo>
                    <a:pt x="18386" y="156964"/>
                  </a:lnTo>
                  <a:lnTo>
                    <a:pt x="14548" y="150373"/>
                  </a:lnTo>
                  <a:lnTo>
                    <a:pt x="10831" y="142403"/>
                  </a:lnTo>
                  <a:lnTo>
                    <a:pt x="7363" y="133387"/>
                  </a:lnTo>
                  <a:lnTo>
                    <a:pt x="4424" y="123322"/>
                  </a:lnTo>
                  <a:lnTo>
                    <a:pt x="2124" y="112277"/>
                  </a:lnTo>
                  <a:lnTo>
                    <a:pt x="583" y="100411"/>
                  </a:lnTo>
                  <a:lnTo>
                    <a:pt x="0" y="87910"/>
                  </a:lnTo>
                  <a:lnTo>
                    <a:pt x="397" y="74955"/>
                  </a:lnTo>
                  <a:lnTo>
                    <a:pt x="1970" y="62170"/>
                  </a:lnTo>
                  <a:lnTo>
                    <a:pt x="5154" y="50578"/>
                  </a:lnTo>
                  <a:lnTo>
                    <a:pt x="10038" y="40639"/>
                  </a:lnTo>
                  <a:lnTo>
                    <a:pt x="16419" y="32306"/>
                  </a:lnTo>
                  <a:lnTo>
                    <a:pt x="23990" y="25311"/>
                  </a:lnTo>
                  <a:lnTo>
                    <a:pt x="32450" y="19349"/>
                  </a:lnTo>
                  <a:lnTo>
                    <a:pt x="41673" y="14292"/>
                  </a:lnTo>
                  <a:lnTo>
                    <a:pt x="52921" y="9711"/>
                  </a:lnTo>
                  <a:lnTo>
                    <a:pt x="70532" y="5195"/>
                  </a:lnTo>
                  <a:lnTo>
                    <a:pt x="1017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9374377" y="4489351"/>
              <a:ext cx="23899" cy="147400"/>
            </a:xfrm>
            <a:custGeom>
              <a:avLst/>
              <a:gdLst/>
              <a:ahLst/>
              <a:cxnLst/>
              <a:rect l="0" t="0" r="0" b="0"/>
              <a:pathLst>
                <a:path w="23899" h="147400">
                  <a:moveTo>
                    <a:pt x="0" y="0"/>
                  </a:moveTo>
                  <a:lnTo>
                    <a:pt x="2866" y="8869"/>
                  </a:lnTo>
                  <a:lnTo>
                    <a:pt x="5008" y="17856"/>
                  </a:lnTo>
                  <a:lnTo>
                    <a:pt x="6616" y="27846"/>
                  </a:lnTo>
                  <a:lnTo>
                    <a:pt x="7969" y="38654"/>
                  </a:lnTo>
                  <a:lnTo>
                    <a:pt x="9465" y="49817"/>
                  </a:lnTo>
                  <a:lnTo>
                    <a:pt x="11316" y="61022"/>
                  </a:lnTo>
                  <a:lnTo>
                    <a:pt x="13557" y="72134"/>
                  </a:lnTo>
                  <a:lnTo>
                    <a:pt x="16137" y="83119"/>
                  </a:lnTo>
                  <a:lnTo>
                    <a:pt x="18978" y="93976"/>
                  </a:lnTo>
                  <a:lnTo>
                    <a:pt x="21664" y="104466"/>
                  </a:lnTo>
                  <a:lnTo>
                    <a:pt x="23619" y="115237"/>
                  </a:lnTo>
                  <a:lnTo>
                    <a:pt x="23898" y="128355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9353319" y="437353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9458604" y="4450681"/>
              <a:ext cx="136872" cy="143956"/>
            </a:xfrm>
            <a:custGeom>
              <a:avLst/>
              <a:gdLst/>
              <a:ahLst/>
              <a:cxnLst/>
              <a:rect l="0" t="0" r="0" b="0"/>
              <a:pathLst>
                <a:path w="136872" h="143956">
                  <a:moveTo>
                    <a:pt x="0" y="49199"/>
                  </a:moveTo>
                  <a:lnTo>
                    <a:pt x="3002" y="58000"/>
                  </a:lnTo>
                  <a:lnTo>
                    <a:pt x="6423" y="66347"/>
                  </a:lnTo>
                  <a:lnTo>
                    <a:pt x="10611" y="75050"/>
                  </a:lnTo>
                  <a:lnTo>
                    <a:pt x="15165" y="84344"/>
                  </a:lnTo>
                  <a:lnTo>
                    <a:pt x="19350" y="94487"/>
                  </a:lnTo>
                  <a:lnTo>
                    <a:pt x="22748" y="105462"/>
                  </a:lnTo>
                  <a:lnTo>
                    <a:pt x="24380" y="114684"/>
                  </a:lnTo>
                  <a:lnTo>
                    <a:pt x="23645" y="118536"/>
                  </a:lnTo>
                  <a:lnTo>
                    <a:pt x="21692" y="117341"/>
                  </a:lnTo>
                  <a:lnTo>
                    <a:pt x="19151" y="112501"/>
                  </a:lnTo>
                  <a:lnTo>
                    <a:pt x="16275" y="104994"/>
                  </a:lnTo>
                  <a:lnTo>
                    <a:pt x="13197" y="95529"/>
                  </a:lnTo>
                  <a:lnTo>
                    <a:pt x="10316" y="84653"/>
                  </a:lnTo>
                  <a:lnTo>
                    <a:pt x="8292" y="72779"/>
                  </a:lnTo>
                  <a:lnTo>
                    <a:pt x="7418" y="60221"/>
                  </a:lnTo>
                  <a:lnTo>
                    <a:pt x="7818" y="47523"/>
                  </a:lnTo>
                  <a:lnTo>
                    <a:pt x="9606" y="35452"/>
                  </a:lnTo>
                  <a:lnTo>
                    <a:pt x="12704" y="24384"/>
                  </a:lnTo>
                  <a:lnTo>
                    <a:pt x="17055" y="14817"/>
                  </a:lnTo>
                  <a:lnTo>
                    <a:pt x="22716" y="7519"/>
                  </a:lnTo>
                  <a:lnTo>
                    <a:pt x="29595" y="2692"/>
                  </a:lnTo>
                  <a:lnTo>
                    <a:pt x="37483" y="231"/>
                  </a:lnTo>
                  <a:lnTo>
                    <a:pt x="46147" y="0"/>
                  </a:lnTo>
                  <a:lnTo>
                    <a:pt x="55377" y="1692"/>
                  </a:lnTo>
                  <a:lnTo>
                    <a:pt x="64844" y="4908"/>
                  </a:lnTo>
                  <a:lnTo>
                    <a:pt x="74120" y="9266"/>
                  </a:lnTo>
                  <a:lnTo>
                    <a:pt x="82983" y="14453"/>
                  </a:lnTo>
                  <a:lnTo>
                    <a:pt x="91237" y="20390"/>
                  </a:lnTo>
                  <a:lnTo>
                    <a:pt x="98635" y="27206"/>
                  </a:lnTo>
                  <a:lnTo>
                    <a:pt x="105130" y="34902"/>
                  </a:lnTo>
                  <a:lnTo>
                    <a:pt x="110831" y="43360"/>
                  </a:lnTo>
                  <a:lnTo>
                    <a:pt x="115903" y="52415"/>
                  </a:lnTo>
                  <a:lnTo>
                    <a:pt x="120498" y="61921"/>
                  </a:lnTo>
                  <a:lnTo>
                    <a:pt x="124589" y="71914"/>
                  </a:lnTo>
                  <a:lnTo>
                    <a:pt x="127964" y="82608"/>
                  </a:lnTo>
                  <a:lnTo>
                    <a:pt x="130568" y="94044"/>
                  </a:lnTo>
                  <a:lnTo>
                    <a:pt x="132491" y="105530"/>
                  </a:lnTo>
                  <a:lnTo>
                    <a:pt x="134074" y="116859"/>
                  </a:lnTo>
                  <a:lnTo>
                    <a:pt x="135454" y="129025"/>
                  </a:lnTo>
                  <a:lnTo>
                    <a:pt x="136871" y="1439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9469133" y="4439530"/>
              <a:ext cx="293113" cy="460434"/>
            </a:xfrm>
            <a:custGeom>
              <a:avLst/>
              <a:gdLst/>
              <a:ahLst/>
              <a:cxnLst/>
              <a:rect l="0" t="0" r="0" b="0"/>
              <a:pathLst>
                <a:path w="293113" h="460434">
                  <a:moveTo>
                    <a:pt x="231627" y="134049"/>
                  </a:moveTo>
                  <a:lnTo>
                    <a:pt x="237494" y="128115"/>
                  </a:lnTo>
                  <a:lnTo>
                    <a:pt x="243058" y="121910"/>
                  </a:lnTo>
                  <a:lnTo>
                    <a:pt x="248845" y="114810"/>
                  </a:lnTo>
                  <a:lnTo>
                    <a:pt x="254407" y="106697"/>
                  </a:lnTo>
                  <a:lnTo>
                    <a:pt x="258792" y="97402"/>
                  </a:lnTo>
                  <a:lnTo>
                    <a:pt x="261560" y="86959"/>
                  </a:lnTo>
                  <a:lnTo>
                    <a:pt x="262759" y="75706"/>
                  </a:lnTo>
                  <a:lnTo>
                    <a:pt x="262653" y="64168"/>
                  </a:lnTo>
                  <a:lnTo>
                    <a:pt x="261533" y="52677"/>
                  </a:lnTo>
                  <a:lnTo>
                    <a:pt x="259342" y="41524"/>
                  </a:lnTo>
                  <a:lnTo>
                    <a:pt x="255677" y="31035"/>
                  </a:lnTo>
                  <a:lnTo>
                    <a:pt x="250438" y="21329"/>
                  </a:lnTo>
                  <a:lnTo>
                    <a:pt x="243802" y="12830"/>
                  </a:lnTo>
                  <a:lnTo>
                    <a:pt x="236053" y="6323"/>
                  </a:lnTo>
                  <a:lnTo>
                    <a:pt x="227470" y="2064"/>
                  </a:lnTo>
                  <a:lnTo>
                    <a:pt x="218283" y="0"/>
                  </a:lnTo>
                  <a:lnTo>
                    <a:pt x="208671" y="45"/>
                  </a:lnTo>
                  <a:lnTo>
                    <a:pt x="198774" y="1929"/>
                  </a:lnTo>
                  <a:lnTo>
                    <a:pt x="189012" y="5445"/>
                  </a:lnTo>
                  <a:lnTo>
                    <a:pt x="180063" y="10538"/>
                  </a:lnTo>
                  <a:lnTo>
                    <a:pt x="172231" y="17032"/>
                  </a:lnTo>
                  <a:lnTo>
                    <a:pt x="165479" y="24661"/>
                  </a:lnTo>
                  <a:lnTo>
                    <a:pt x="159631" y="33151"/>
                  </a:lnTo>
                  <a:lnTo>
                    <a:pt x="154480" y="42277"/>
                  </a:lnTo>
                  <a:lnTo>
                    <a:pt x="150170" y="52184"/>
                  </a:lnTo>
                  <a:lnTo>
                    <a:pt x="147173" y="63352"/>
                  </a:lnTo>
                  <a:lnTo>
                    <a:pt x="145646" y="75934"/>
                  </a:lnTo>
                  <a:lnTo>
                    <a:pt x="145772" y="89468"/>
                  </a:lnTo>
                  <a:lnTo>
                    <a:pt x="147908" y="103092"/>
                  </a:lnTo>
                  <a:lnTo>
                    <a:pt x="152053" y="116283"/>
                  </a:lnTo>
                  <a:lnTo>
                    <a:pt x="157922" y="128560"/>
                  </a:lnTo>
                  <a:lnTo>
                    <a:pt x="165142" y="139348"/>
                  </a:lnTo>
                  <a:lnTo>
                    <a:pt x="173359" y="148472"/>
                  </a:lnTo>
                  <a:lnTo>
                    <a:pt x="182128" y="155615"/>
                  </a:lnTo>
                  <a:lnTo>
                    <a:pt x="190924" y="160146"/>
                  </a:lnTo>
                  <a:lnTo>
                    <a:pt x="199461" y="161968"/>
                  </a:lnTo>
                  <a:lnTo>
                    <a:pt x="207496" y="161262"/>
                  </a:lnTo>
                  <a:lnTo>
                    <a:pt x="214747" y="158214"/>
                  </a:lnTo>
                  <a:lnTo>
                    <a:pt x="221143" y="153167"/>
                  </a:lnTo>
                  <a:lnTo>
                    <a:pt x="226778" y="146545"/>
                  </a:lnTo>
                  <a:lnTo>
                    <a:pt x="231805" y="138748"/>
                  </a:lnTo>
                  <a:lnTo>
                    <a:pt x="236404" y="130136"/>
                  </a:lnTo>
                  <a:lnTo>
                    <a:pt x="241614" y="122147"/>
                  </a:lnTo>
                  <a:lnTo>
                    <a:pt x="248083" y="117273"/>
                  </a:lnTo>
                  <a:lnTo>
                    <a:pt x="254585" y="116614"/>
                  </a:lnTo>
                  <a:lnTo>
                    <a:pt x="260555" y="119857"/>
                  </a:lnTo>
                  <a:lnTo>
                    <a:pt x="265920" y="126218"/>
                  </a:lnTo>
                  <a:lnTo>
                    <a:pt x="270768" y="134903"/>
                  </a:lnTo>
                  <a:lnTo>
                    <a:pt x="275221" y="145258"/>
                  </a:lnTo>
                  <a:lnTo>
                    <a:pt x="279379" y="156784"/>
                  </a:lnTo>
                  <a:lnTo>
                    <a:pt x="283163" y="169120"/>
                  </a:lnTo>
                  <a:lnTo>
                    <a:pt x="286328" y="182009"/>
                  </a:lnTo>
                  <a:lnTo>
                    <a:pt x="288790" y="195275"/>
                  </a:lnTo>
                  <a:lnTo>
                    <a:pt x="290613" y="208795"/>
                  </a:lnTo>
                  <a:lnTo>
                    <a:pt x="291918" y="222486"/>
                  </a:lnTo>
                  <a:lnTo>
                    <a:pt x="292825" y="236287"/>
                  </a:lnTo>
                  <a:lnTo>
                    <a:pt x="293112" y="249997"/>
                  </a:lnTo>
                  <a:lnTo>
                    <a:pt x="292248" y="263283"/>
                  </a:lnTo>
                  <a:lnTo>
                    <a:pt x="290027" y="275989"/>
                  </a:lnTo>
                  <a:lnTo>
                    <a:pt x="286229" y="287810"/>
                  </a:lnTo>
                  <a:lnTo>
                    <a:pt x="280473" y="298224"/>
                  </a:lnTo>
                  <a:lnTo>
                    <a:pt x="272749" y="307079"/>
                  </a:lnTo>
                  <a:lnTo>
                    <a:pt x="263495" y="314534"/>
                  </a:lnTo>
                  <a:lnTo>
                    <a:pt x="253382" y="320865"/>
                  </a:lnTo>
                  <a:lnTo>
                    <a:pt x="242881" y="326351"/>
                  </a:lnTo>
                  <a:lnTo>
                    <a:pt x="232241" y="331225"/>
                  </a:lnTo>
                  <a:lnTo>
                    <a:pt x="221573" y="335667"/>
                  </a:lnTo>
                  <a:lnTo>
                    <a:pt x="210914" y="339815"/>
                  </a:lnTo>
                  <a:lnTo>
                    <a:pt x="200111" y="343925"/>
                  </a:lnTo>
                  <a:lnTo>
                    <a:pt x="188859" y="348371"/>
                  </a:lnTo>
                  <a:lnTo>
                    <a:pt x="177029" y="353322"/>
                  </a:lnTo>
                  <a:lnTo>
                    <a:pt x="164809" y="358614"/>
                  </a:lnTo>
                  <a:lnTo>
                    <a:pt x="152607" y="363858"/>
                  </a:lnTo>
                  <a:lnTo>
                    <a:pt x="140653" y="368833"/>
                  </a:lnTo>
                  <a:lnTo>
                    <a:pt x="128847" y="373647"/>
                  </a:lnTo>
                  <a:lnTo>
                    <a:pt x="116854" y="378639"/>
                  </a:lnTo>
                  <a:lnTo>
                    <a:pt x="104489" y="384001"/>
                  </a:lnTo>
                  <a:lnTo>
                    <a:pt x="91726" y="389925"/>
                  </a:lnTo>
                  <a:lnTo>
                    <a:pt x="78619" y="396667"/>
                  </a:lnTo>
                  <a:lnTo>
                    <a:pt x="65255" y="404277"/>
                  </a:lnTo>
                  <a:lnTo>
                    <a:pt x="52119" y="412581"/>
                  </a:lnTo>
                  <a:lnTo>
                    <a:pt x="38686" y="422295"/>
                  </a:lnTo>
                  <a:lnTo>
                    <a:pt x="22658" y="436509"/>
                  </a:lnTo>
                  <a:lnTo>
                    <a:pt x="0" y="4604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9797583" y="4409723"/>
              <a:ext cx="148570" cy="237556"/>
            </a:xfrm>
            <a:custGeom>
              <a:avLst/>
              <a:gdLst/>
              <a:ahLst/>
              <a:cxnLst/>
              <a:rect l="0" t="0" r="0" b="0"/>
              <a:pathLst>
                <a:path w="148570" h="237556">
                  <a:moveTo>
                    <a:pt x="124275" y="16457"/>
                  </a:moveTo>
                  <a:lnTo>
                    <a:pt x="118274" y="10723"/>
                  </a:lnTo>
                  <a:lnTo>
                    <a:pt x="111429" y="6439"/>
                  </a:lnTo>
                  <a:lnTo>
                    <a:pt x="103036" y="3237"/>
                  </a:lnTo>
                  <a:lnTo>
                    <a:pt x="93236" y="1049"/>
                  </a:lnTo>
                  <a:lnTo>
                    <a:pt x="82274" y="0"/>
                  </a:lnTo>
                  <a:lnTo>
                    <a:pt x="70423" y="64"/>
                  </a:lnTo>
                  <a:lnTo>
                    <a:pt x="58244" y="1233"/>
                  </a:lnTo>
                  <a:lnTo>
                    <a:pt x="46544" y="3609"/>
                  </a:lnTo>
                  <a:lnTo>
                    <a:pt x="35727" y="7136"/>
                  </a:lnTo>
                  <a:lnTo>
                    <a:pt x="25994" y="11791"/>
                  </a:lnTo>
                  <a:lnTo>
                    <a:pt x="17522" y="17664"/>
                  </a:lnTo>
                  <a:lnTo>
                    <a:pt x="10280" y="24685"/>
                  </a:lnTo>
                  <a:lnTo>
                    <a:pt x="4568" y="32499"/>
                  </a:lnTo>
                  <a:lnTo>
                    <a:pt x="1079" y="40583"/>
                  </a:lnTo>
                  <a:lnTo>
                    <a:pt x="0" y="48600"/>
                  </a:lnTo>
                  <a:lnTo>
                    <a:pt x="1392" y="56100"/>
                  </a:lnTo>
                  <a:lnTo>
                    <a:pt x="5442" y="62451"/>
                  </a:lnTo>
                  <a:lnTo>
                    <a:pt x="11978" y="67426"/>
                  </a:lnTo>
                  <a:lnTo>
                    <a:pt x="20416" y="71291"/>
                  </a:lnTo>
                  <a:lnTo>
                    <a:pt x="29972" y="74591"/>
                  </a:lnTo>
                  <a:lnTo>
                    <a:pt x="40094" y="77706"/>
                  </a:lnTo>
                  <a:lnTo>
                    <a:pt x="50479" y="80820"/>
                  </a:lnTo>
                  <a:lnTo>
                    <a:pt x="60976" y="83999"/>
                  </a:lnTo>
                  <a:lnTo>
                    <a:pt x="71512" y="87259"/>
                  </a:lnTo>
                  <a:lnTo>
                    <a:pt x="81890" y="90755"/>
                  </a:lnTo>
                  <a:lnTo>
                    <a:pt x="91794" y="94780"/>
                  </a:lnTo>
                  <a:lnTo>
                    <a:pt x="101090" y="99455"/>
                  </a:lnTo>
                  <a:lnTo>
                    <a:pt x="109808" y="104899"/>
                  </a:lnTo>
                  <a:lnTo>
                    <a:pt x="118050" y="111311"/>
                  </a:lnTo>
                  <a:lnTo>
                    <a:pt x="125922" y="118704"/>
                  </a:lnTo>
                  <a:lnTo>
                    <a:pt x="133191" y="127110"/>
                  </a:lnTo>
                  <a:lnTo>
                    <a:pt x="139322" y="136656"/>
                  </a:lnTo>
                  <a:lnTo>
                    <a:pt x="144103" y="147291"/>
                  </a:lnTo>
                  <a:lnTo>
                    <a:pt x="147313" y="158516"/>
                  </a:lnTo>
                  <a:lnTo>
                    <a:pt x="148569" y="169510"/>
                  </a:lnTo>
                  <a:lnTo>
                    <a:pt x="147851" y="179821"/>
                  </a:lnTo>
                  <a:lnTo>
                    <a:pt x="145266" y="189200"/>
                  </a:lnTo>
                  <a:lnTo>
                    <a:pt x="140873" y="197427"/>
                  </a:lnTo>
                  <a:lnTo>
                    <a:pt x="134884" y="204513"/>
                  </a:lnTo>
                  <a:lnTo>
                    <a:pt x="127611" y="210629"/>
                  </a:lnTo>
                  <a:lnTo>
                    <a:pt x="119367" y="215987"/>
                  </a:lnTo>
                  <a:lnTo>
                    <a:pt x="110415" y="220778"/>
                  </a:lnTo>
                  <a:lnTo>
                    <a:pt x="100795" y="225000"/>
                  </a:lnTo>
                  <a:lnTo>
                    <a:pt x="90354" y="228465"/>
                  </a:lnTo>
                  <a:lnTo>
                    <a:pt x="79077" y="231130"/>
                  </a:lnTo>
                  <a:lnTo>
                    <a:pt x="67301" y="233093"/>
                  </a:lnTo>
                  <a:lnTo>
                    <a:pt x="54259" y="234708"/>
                  </a:lnTo>
                  <a:lnTo>
                    <a:pt x="36568" y="236114"/>
                  </a:lnTo>
                  <a:lnTo>
                    <a:pt x="8462" y="237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10027143" y="46262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120695" y="5632459"/>
            <a:ext cx="503908" cy="604831"/>
            <a:chOff x="120695" y="5632459"/>
            <a:chExt cx="503908" cy="604831"/>
          </a:xfrm>
        </p:grpSpPr>
        <p:sp>
          <p:nvSpPr>
            <p:cNvPr id="181" name="Freeform 180"/>
            <p:cNvSpPr/>
            <p:nvPr/>
          </p:nvSpPr>
          <p:spPr>
            <a:xfrm>
              <a:off x="214583" y="5750731"/>
              <a:ext cx="259369" cy="380502"/>
            </a:xfrm>
            <a:custGeom>
              <a:avLst/>
              <a:gdLst/>
              <a:ahLst/>
              <a:cxnLst/>
              <a:rect l="0" t="0" r="0" b="0"/>
              <a:pathLst>
                <a:path w="259369" h="380502">
                  <a:moveTo>
                    <a:pt x="242156" y="0"/>
                  </a:moveTo>
                  <a:lnTo>
                    <a:pt x="233288" y="2934"/>
                  </a:lnTo>
                  <a:lnTo>
                    <a:pt x="224301" y="5716"/>
                  </a:lnTo>
                  <a:lnTo>
                    <a:pt x="214301" y="8606"/>
                  </a:lnTo>
                  <a:lnTo>
                    <a:pt x="203147" y="11301"/>
                  </a:lnTo>
                  <a:lnTo>
                    <a:pt x="190688" y="13169"/>
                  </a:lnTo>
                  <a:lnTo>
                    <a:pt x="176980" y="13932"/>
                  </a:lnTo>
                  <a:lnTo>
                    <a:pt x="162390" y="13791"/>
                  </a:lnTo>
                  <a:lnTo>
                    <a:pt x="147461" y="13238"/>
                  </a:lnTo>
                  <a:lnTo>
                    <a:pt x="132541" y="12612"/>
                  </a:lnTo>
                  <a:lnTo>
                    <a:pt x="117933" y="12228"/>
                  </a:lnTo>
                  <a:lnTo>
                    <a:pt x="103971" y="12437"/>
                  </a:lnTo>
                  <a:lnTo>
                    <a:pt x="90781" y="13376"/>
                  </a:lnTo>
                  <a:lnTo>
                    <a:pt x="78788" y="15485"/>
                  </a:lnTo>
                  <a:lnTo>
                    <a:pt x="68784" y="19561"/>
                  </a:lnTo>
                  <a:lnTo>
                    <a:pt x="61022" y="25858"/>
                  </a:lnTo>
                  <a:lnTo>
                    <a:pt x="55454" y="34002"/>
                  </a:lnTo>
                  <a:lnTo>
                    <a:pt x="51992" y="43294"/>
                  </a:lnTo>
                  <a:lnTo>
                    <a:pt x="50365" y="53207"/>
                  </a:lnTo>
                  <a:lnTo>
                    <a:pt x="50201" y="63436"/>
                  </a:lnTo>
                  <a:lnTo>
                    <a:pt x="51136" y="73821"/>
                  </a:lnTo>
                  <a:lnTo>
                    <a:pt x="52868" y="84281"/>
                  </a:lnTo>
                  <a:lnTo>
                    <a:pt x="55162" y="94778"/>
                  </a:lnTo>
                  <a:lnTo>
                    <a:pt x="57847" y="105293"/>
                  </a:lnTo>
                  <a:lnTo>
                    <a:pt x="60799" y="115815"/>
                  </a:lnTo>
                  <a:lnTo>
                    <a:pt x="63933" y="126341"/>
                  </a:lnTo>
                  <a:lnTo>
                    <a:pt x="67190" y="136869"/>
                  </a:lnTo>
                  <a:lnTo>
                    <a:pt x="70531" y="147398"/>
                  </a:lnTo>
                  <a:lnTo>
                    <a:pt x="73927" y="157926"/>
                  </a:lnTo>
                  <a:lnTo>
                    <a:pt x="77361" y="168455"/>
                  </a:lnTo>
                  <a:lnTo>
                    <a:pt x="80834" y="178952"/>
                  </a:lnTo>
                  <a:lnTo>
                    <a:pt x="84823" y="188245"/>
                  </a:lnTo>
                  <a:lnTo>
                    <a:pt x="90066" y="193340"/>
                  </a:lnTo>
                  <a:lnTo>
                    <a:pt x="96161" y="193265"/>
                  </a:lnTo>
                  <a:lnTo>
                    <a:pt x="102289" y="190185"/>
                  </a:lnTo>
                  <a:lnTo>
                    <a:pt x="108566" y="185679"/>
                  </a:lnTo>
                  <a:lnTo>
                    <a:pt x="115422" y="180750"/>
                  </a:lnTo>
                  <a:lnTo>
                    <a:pt x="123043" y="175891"/>
                  </a:lnTo>
                  <a:lnTo>
                    <a:pt x="131397" y="171276"/>
                  </a:lnTo>
                  <a:lnTo>
                    <a:pt x="140357" y="166927"/>
                  </a:lnTo>
                  <a:lnTo>
                    <a:pt x="149781" y="162821"/>
                  </a:lnTo>
                  <a:lnTo>
                    <a:pt x="159544" y="159397"/>
                  </a:lnTo>
                  <a:lnTo>
                    <a:pt x="169547" y="157532"/>
                  </a:lnTo>
                  <a:lnTo>
                    <a:pt x="179715" y="157576"/>
                  </a:lnTo>
                  <a:lnTo>
                    <a:pt x="189829" y="159402"/>
                  </a:lnTo>
                  <a:lnTo>
                    <a:pt x="199546" y="162687"/>
                  </a:lnTo>
                  <a:lnTo>
                    <a:pt x="208708" y="167086"/>
                  </a:lnTo>
                  <a:lnTo>
                    <a:pt x="217165" y="172461"/>
                  </a:lnTo>
                  <a:lnTo>
                    <a:pt x="224699" y="178884"/>
                  </a:lnTo>
                  <a:lnTo>
                    <a:pt x="231286" y="186311"/>
                  </a:lnTo>
                  <a:lnTo>
                    <a:pt x="237049" y="194584"/>
                  </a:lnTo>
                  <a:lnTo>
                    <a:pt x="242161" y="203514"/>
                  </a:lnTo>
                  <a:lnTo>
                    <a:pt x="246786" y="212935"/>
                  </a:lnTo>
                  <a:lnTo>
                    <a:pt x="250893" y="222872"/>
                  </a:lnTo>
                  <a:lnTo>
                    <a:pt x="254280" y="233528"/>
                  </a:lnTo>
                  <a:lnTo>
                    <a:pt x="256889" y="244957"/>
                  </a:lnTo>
                  <a:lnTo>
                    <a:pt x="258641" y="257073"/>
                  </a:lnTo>
                  <a:lnTo>
                    <a:pt x="259368" y="269737"/>
                  </a:lnTo>
                  <a:lnTo>
                    <a:pt x="259072" y="282805"/>
                  </a:lnTo>
                  <a:lnTo>
                    <a:pt x="257737" y="295834"/>
                  </a:lnTo>
                  <a:lnTo>
                    <a:pt x="255246" y="308123"/>
                  </a:lnTo>
                  <a:lnTo>
                    <a:pt x="251641" y="319347"/>
                  </a:lnTo>
                  <a:lnTo>
                    <a:pt x="246932" y="329526"/>
                  </a:lnTo>
                  <a:lnTo>
                    <a:pt x="241023" y="338831"/>
                  </a:lnTo>
                  <a:lnTo>
                    <a:pt x="233969" y="347459"/>
                  </a:lnTo>
                  <a:lnTo>
                    <a:pt x="225792" y="355424"/>
                  </a:lnTo>
                  <a:lnTo>
                    <a:pt x="216400" y="362563"/>
                  </a:lnTo>
                  <a:lnTo>
                    <a:pt x="205860" y="368842"/>
                  </a:lnTo>
                  <a:lnTo>
                    <a:pt x="194359" y="374044"/>
                  </a:lnTo>
                  <a:lnTo>
                    <a:pt x="182115" y="377708"/>
                  </a:lnTo>
                  <a:lnTo>
                    <a:pt x="169323" y="379730"/>
                  </a:lnTo>
                  <a:lnTo>
                    <a:pt x="156142" y="380459"/>
                  </a:lnTo>
                  <a:lnTo>
                    <a:pt x="142687" y="380501"/>
                  </a:lnTo>
                  <a:lnTo>
                    <a:pt x="129040" y="380275"/>
                  </a:lnTo>
                  <a:lnTo>
                    <a:pt x="115095" y="379992"/>
                  </a:lnTo>
                  <a:lnTo>
                    <a:pt x="100588" y="379736"/>
                  </a:lnTo>
                  <a:lnTo>
                    <a:pt x="85430" y="379527"/>
                  </a:lnTo>
                  <a:lnTo>
                    <a:pt x="70051" y="379172"/>
                  </a:lnTo>
                  <a:lnTo>
                    <a:pt x="53584" y="378144"/>
                  </a:lnTo>
                  <a:lnTo>
                    <a:pt x="32346" y="37523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120695" y="5632459"/>
              <a:ext cx="503908" cy="604831"/>
            </a:xfrm>
            <a:custGeom>
              <a:avLst/>
              <a:gdLst/>
              <a:ahLst/>
              <a:cxnLst/>
              <a:rect l="0" t="0" r="0" b="0"/>
              <a:pathLst>
                <a:path w="503908" h="604831">
                  <a:moveTo>
                    <a:pt x="346572" y="44572"/>
                  </a:moveTo>
                  <a:lnTo>
                    <a:pt x="337704" y="41705"/>
                  </a:lnTo>
                  <a:lnTo>
                    <a:pt x="328717" y="39563"/>
                  </a:lnTo>
                  <a:lnTo>
                    <a:pt x="318717" y="37965"/>
                  </a:lnTo>
                  <a:lnTo>
                    <a:pt x="307564" y="36957"/>
                  </a:lnTo>
                  <a:lnTo>
                    <a:pt x="295104" y="36757"/>
                  </a:lnTo>
                  <a:lnTo>
                    <a:pt x="281397" y="37413"/>
                  </a:lnTo>
                  <a:lnTo>
                    <a:pt x="266807" y="38825"/>
                  </a:lnTo>
                  <a:lnTo>
                    <a:pt x="251877" y="40836"/>
                  </a:lnTo>
                  <a:lnTo>
                    <a:pt x="236957" y="43299"/>
                  </a:lnTo>
                  <a:lnTo>
                    <a:pt x="222349" y="46087"/>
                  </a:lnTo>
                  <a:lnTo>
                    <a:pt x="208388" y="49103"/>
                  </a:lnTo>
                  <a:lnTo>
                    <a:pt x="195183" y="52286"/>
                  </a:lnTo>
                  <a:lnTo>
                    <a:pt x="182673" y="55915"/>
                  </a:lnTo>
                  <a:lnTo>
                    <a:pt x="170723" y="60570"/>
                  </a:lnTo>
                  <a:lnTo>
                    <a:pt x="159197" y="66484"/>
                  </a:lnTo>
                  <a:lnTo>
                    <a:pt x="147980" y="73576"/>
                  </a:lnTo>
                  <a:lnTo>
                    <a:pt x="136980" y="81633"/>
                  </a:lnTo>
                  <a:lnTo>
                    <a:pt x="126131" y="90424"/>
                  </a:lnTo>
                  <a:lnTo>
                    <a:pt x="115387" y="99750"/>
                  </a:lnTo>
                  <a:lnTo>
                    <a:pt x="104712" y="109454"/>
                  </a:lnTo>
                  <a:lnTo>
                    <a:pt x="94091" y="119423"/>
                  </a:lnTo>
                  <a:lnTo>
                    <a:pt x="83669" y="129573"/>
                  </a:lnTo>
                  <a:lnTo>
                    <a:pt x="73745" y="139846"/>
                  </a:lnTo>
                  <a:lnTo>
                    <a:pt x="64445" y="150208"/>
                  </a:lnTo>
                  <a:lnTo>
                    <a:pt x="55896" y="160795"/>
                  </a:lnTo>
                  <a:lnTo>
                    <a:pt x="48299" y="171895"/>
                  </a:lnTo>
                  <a:lnTo>
                    <a:pt x="41666" y="183625"/>
                  </a:lnTo>
                  <a:lnTo>
                    <a:pt x="35703" y="195945"/>
                  </a:lnTo>
                  <a:lnTo>
                    <a:pt x="29923" y="208746"/>
                  </a:lnTo>
                  <a:lnTo>
                    <a:pt x="24038" y="221916"/>
                  </a:lnTo>
                  <a:lnTo>
                    <a:pt x="18270" y="235352"/>
                  </a:lnTo>
                  <a:lnTo>
                    <a:pt x="13229" y="248979"/>
                  </a:lnTo>
                  <a:lnTo>
                    <a:pt x="9209" y="262741"/>
                  </a:lnTo>
                  <a:lnTo>
                    <a:pt x="6189" y="276763"/>
                  </a:lnTo>
                  <a:lnTo>
                    <a:pt x="4005" y="291322"/>
                  </a:lnTo>
                  <a:lnTo>
                    <a:pt x="2463" y="306523"/>
                  </a:lnTo>
                  <a:lnTo>
                    <a:pt x="1394" y="322156"/>
                  </a:lnTo>
                  <a:lnTo>
                    <a:pt x="660" y="337804"/>
                  </a:lnTo>
                  <a:lnTo>
                    <a:pt x="165" y="353214"/>
                  </a:lnTo>
                  <a:lnTo>
                    <a:pt x="0" y="368155"/>
                  </a:lnTo>
                  <a:lnTo>
                    <a:pt x="420" y="382341"/>
                  </a:lnTo>
                  <a:lnTo>
                    <a:pt x="1521" y="395701"/>
                  </a:lnTo>
                  <a:lnTo>
                    <a:pt x="3243" y="408486"/>
                  </a:lnTo>
                  <a:lnTo>
                    <a:pt x="5471" y="421152"/>
                  </a:lnTo>
                  <a:lnTo>
                    <a:pt x="8086" y="433971"/>
                  </a:lnTo>
                  <a:lnTo>
                    <a:pt x="11146" y="446872"/>
                  </a:lnTo>
                  <a:lnTo>
                    <a:pt x="14879" y="459540"/>
                  </a:lnTo>
                  <a:lnTo>
                    <a:pt x="19352" y="471801"/>
                  </a:lnTo>
                  <a:lnTo>
                    <a:pt x="24492" y="483475"/>
                  </a:lnTo>
                  <a:lnTo>
                    <a:pt x="30166" y="494315"/>
                  </a:lnTo>
                  <a:lnTo>
                    <a:pt x="36244" y="504274"/>
                  </a:lnTo>
                  <a:lnTo>
                    <a:pt x="42612" y="513624"/>
                  </a:lnTo>
                  <a:lnTo>
                    <a:pt x="49186" y="522829"/>
                  </a:lnTo>
                  <a:lnTo>
                    <a:pt x="55904" y="532172"/>
                  </a:lnTo>
                  <a:lnTo>
                    <a:pt x="62719" y="541585"/>
                  </a:lnTo>
                  <a:lnTo>
                    <a:pt x="69600" y="550758"/>
                  </a:lnTo>
                  <a:lnTo>
                    <a:pt x="76532" y="559519"/>
                  </a:lnTo>
                  <a:lnTo>
                    <a:pt x="83662" y="567690"/>
                  </a:lnTo>
                  <a:lnTo>
                    <a:pt x="91288" y="575024"/>
                  </a:lnTo>
                  <a:lnTo>
                    <a:pt x="99537" y="581473"/>
                  </a:lnTo>
                  <a:lnTo>
                    <a:pt x="108536" y="587141"/>
                  </a:lnTo>
                  <a:lnTo>
                    <a:pt x="118487" y="592191"/>
                  </a:lnTo>
                  <a:lnTo>
                    <a:pt x="129403" y="596767"/>
                  </a:lnTo>
                  <a:lnTo>
                    <a:pt x="140987" y="600672"/>
                  </a:lnTo>
                  <a:lnTo>
                    <a:pt x="152755" y="603392"/>
                  </a:lnTo>
                  <a:lnTo>
                    <a:pt x="164413" y="604739"/>
                  </a:lnTo>
                  <a:lnTo>
                    <a:pt x="176020" y="604830"/>
                  </a:lnTo>
                  <a:lnTo>
                    <a:pt x="187878" y="603902"/>
                  </a:lnTo>
                  <a:lnTo>
                    <a:pt x="200153" y="602200"/>
                  </a:lnTo>
                  <a:lnTo>
                    <a:pt x="212855" y="599770"/>
                  </a:lnTo>
                  <a:lnTo>
                    <a:pt x="225921" y="596469"/>
                  </a:lnTo>
                  <a:lnTo>
                    <a:pt x="239267" y="592289"/>
                  </a:lnTo>
                  <a:lnTo>
                    <a:pt x="252653" y="587347"/>
                  </a:lnTo>
                  <a:lnTo>
                    <a:pt x="265714" y="581807"/>
                  </a:lnTo>
                  <a:lnTo>
                    <a:pt x="278275" y="575819"/>
                  </a:lnTo>
                  <a:lnTo>
                    <a:pt x="290336" y="569510"/>
                  </a:lnTo>
                  <a:lnTo>
                    <a:pt x="301975" y="562976"/>
                  </a:lnTo>
                  <a:lnTo>
                    <a:pt x="313288" y="556281"/>
                  </a:lnTo>
                  <a:lnTo>
                    <a:pt x="324362" y="549311"/>
                  </a:lnTo>
                  <a:lnTo>
                    <a:pt x="335264" y="541793"/>
                  </a:lnTo>
                  <a:lnTo>
                    <a:pt x="346047" y="533621"/>
                  </a:lnTo>
                  <a:lnTo>
                    <a:pt x="356748" y="524843"/>
                  </a:lnTo>
                  <a:lnTo>
                    <a:pt x="367393" y="515573"/>
                  </a:lnTo>
                  <a:lnTo>
                    <a:pt x="377995" y="505928"/>
                  </a:lnTo>
                  <a:lnTo>
                    <a:pt x="388403" y="496011"/>
                  </a:lnTo>
                  <a:lnTo>
                    <a:pt x="398319" y="485901"/>
                  </a:lnTo>
                  <a:lnTo>
                    <a:pt x="407617" y="475652"/>
                  </a:lnTo>
                  <a:lnTo>
                    <a:pt x="416336" y="465143"/>
                  </a:lnTo>
                  <a:lnTo>
                    <a:pt x="424578" y="454095"/>
                  </a:lnTo>
                  <a:lnTo>
                    <a:pt x="432458" y="442400"/>
                  </a:lnTo>
                  <a:lnTo>
                    <a:pt x="440073" y="430105"/>
                  </a:lnTo>
                  <a:lnTo>
                    <a:pt x="447500" y="417319"/>
                  </a:lnTo>
                  <a:lnTo>
                    <a:pt x="454792" y="404165"/>
                  </a:lnTo>
                  <a:lnTo>
                    <a:pt x="461826" y="390908"/>
                  </a:lnTo>
                  <a:lnTo>
                    <a:pt x="468323" y="377935"/>
                  </a:lnTo>
                  <a:lnTo>
                    <a:pt x="474173" y="365433"/>
                  </a:lnTo>
                  <a:lnTo>
                    <a:pt x="479424" y="353412"/>
                  </a:lnTo>
                  <a:lnTo>
                    <a:pt x="484184" y="341800"/>
                  </a:lnTo>
                  <a:lnTo>
                    <a:pt x="488568" y="330500"/>
                  </a:lnTo>
                  <a:lnTo>
                    <a:pt x="492513" y="319265"/>
                  </a:lnTo>
                  <a:lnTo>
                    <a:pt x="495791" y="307722"/>
                  </a:lnTo>
                  <a:lnTo>
                    <a:pt x="498330" y="295691"/>
                  </a:lnTo>
                  <a:lnTo>
                    <a:pt x="500205" y="283168"/>
                  </a:lnTo>
                  <a:lnTo>
                    <a:pt x="501547" y="270229"/>
                  </a:lnTo>
                  <a:lnTo>
                    <a:pt x="502487" y="256969"/>
                  </a:lnTo>
                  <a:lnTo>
                    <a:pt x="503136" y="243471"/>
                  </a:lnTo>
                  <a:lnTo>
                    <a:pt x="503580" y="229803"/>
                  </a:lnTo>
                  <a:lnTo>
                    <a:pt x="503877" y="216022"/>
                  </a:lnTo>
                  <a:lnTo>
                    <a:pt x="503907" y="202328"/>
                  </a:lnTo>
                  <a:lnTo>
                    <a:pt x="503396" y="189053"/>
                  </a:lnTo>
                  <a:lnTo>
                    <a:pt x="502230" y="176346"/>
                  </a:lnTo>
                  <a:lnTo>
                    <a:pt x="500294" y="164185"/>
                  </a:lnTo>
                  <a:lnTo>
                    <a:pt x="497390" y="152478"/>
                  </a:lnTo>
                  <a:lnTo>
                    <a:pt x="493508" y="141115"/>
                  </a:lnTo>
                  <a:lnTo>
                    <a:pt x="488783" y="129838"/>
                  </a:lnTo>
                  <a:lnTo>
                    <a:pt x="483394" y="118267"/>
                  </a:lnTo>
                  <a:lnTo>
                    <a:pt x="477508" y="106226"/>
                  </a:lnTo>
                  <a:lnTo>
                    <a:pt x="471099" y="94036"/>
                  </a:lnTo>
                  <a:lnTo>
                    <a:pt x="463966" y="82385"/>
                  </a:lnTo>
                  <a:lnTo>
                    <a:pt x="456060" y="71625"/>
                  </a:lnTo>
                  <a:lnTo>
                    <a:pt x="447633" y="61774"/>
                  </a:lnTo>
                  <a:lnTo>
                    <a:pt x="439130" y="52697"/>
                  </a:lnTo>
                  <a:lnTo>
                    <a:pt x="430810" y="44227"/>
                  </a:lnTo>
                  <a:lnTo>
                    <a:pt x="422426" y="36368"/>
                  </a:lnTo>
                  <a:lnTo>
                    <a:pt x="413352" y="29302"/>
                  </a:lnTo>
                  <a:lnTo>
                    <a:pt x="403281" y="23062"/>
                  </a:lnTo>
                  <a:lnTo>
                    <a:pt x="392228" y="17548"/>
                  </a:lnTo>
                  <a:lnTo>
                    <a:pt x="380351" y="12609"/>
                  </a:lnTo>
                  <a:lnTo>
                    <a:pt x="367830" y="8109"/>
                  </a:lnTo>
                  <a:lnTo>
                    <a:pt x="354506" y="4257"/>
                  </a:lnTo>
                  <a:lnTo>
                    <a:pt x="339898" y="1574"/>
                  </a:lnTo>
                  <a:lnTo>
                    <a:pt x="323857" y="247"/>
                  </a:lnTo>
                  <a:lnTo>
                    <a:pt x="306848" y="0"/>
                  </a:lnTo>
                  <a:lnTo>
                    <a:pt x="289740" y="290"/>
                  </a:lnTo>
                  <a:lnTo>
                    <a:pt x="273057" y="747"/>
                  </a:lnTo>
                  <a:lnTo>
                    <a:pt x="257169" y="1387"/>
                  </a:lnTo>
                  <a:lnTo>
                    <a:pt x="240690" y="2695"/>
                  </a:lnTo>
                  <a:lnTo>
                    <a:pt x="219943" y="5899"/>
                  </a:lnTo>
                  <a:lnTo>
                    <a:pt x="188645" y="1298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2" name="Group 211"/>
          <p:cNvGrpSpPr/>
          <p:nvPr/>
        </p:nvGrpSpPr>
        <p:grpSpPr>
          <a:xfrm>
            <a:off x="846293" y="5424347"/>
            <a:ext cx="5285307" cy="715939"/>
            <a:chOff x="846293" y="5424347"/>
            <a:chExt cx="5285307" cy="715939"/>
          </a:xfrm>
        </p:grpSpPr>
        <p:sp>
          <p:nvSpPr>
            <p:cNvPr id="184" name="Freeform 183"/>
            <p:cNvSpPr/>
            <p:nvPr/>
          </p:nvSpPr>
          <p:spPr>
            <a:xfrm>
              <a:off x="1025278" y="5771788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7662" y="8935"/>
                  </a:lnTo>
                  <a:lnTo>
                    <a:pt x="5520" y="18562"/>
                  </a:lnTo>
                  <a:lnTo>
                    <a:pt x="3917" y="29854"/>
                  </a:lnTo>
                  <a:lnTo>
                    <a:pt x="2736" y="42694"/>
                  </a:lnTo>
                  <a:lnTo>
                    <a:pt x="1887" y="56822"/>
                  </a:lnTo>
                  <a:lnTo>
                    <a:pt x="1294" y="71942"/>
                  </a:lnTo>
                  <a:lnTo>
                    <a:pt x="1053" y="87631"/>
                  </a:lnTo>
                  <a:lnTo>
                    <a:pt x="1417" y="103371"/>
                  </a:lnTo>
                  <a:lnTo>
                    <a:pt x="2472" y="118874"/>
                  </a:lnTo>
                  <a:lnTo>
                    <a:pt x="3994" y="134061"/>
                  </a:lnTo>
                  <a:lnTo>
                    <a:pt x="5554" y="148951"/>
                  </a:lnTo>
                  <a:lnTo>
                    <a:pt x="6893" y="163595"/>
                  </a:lnTo>
                  <a:lnTo>
                    <a:pt x="7773" y="177889"/>
                  </a:lnTo>
                  <a:lnTo>
                    <a:pt x="7906" y="191574"/>
                  </a:lnTo>
                  <a:lnTo>
                    <a:pt x="7218" y="204566"/>
                  </a:lnTo>
                  <a:lnTo>
                    <a:pt x="5958" y="217089"/>
                  </a:lnTo>
                  <a:lnTo>
                    <a:pt x="4582" y="229572"/>
                  </a:lnTo>
                  <a:lnTo>
                    <a:pt x="3365" y="242256"/>
                  </a:lnTo>
                  <a:lnTo>
                    <a:pt x="2396" y="254800"/>
                  </a:lnTo>
                  <a:lnTo>
                    <a:pt x="1567" y="267706"/>
                  </a:lnTo>
                  <a:lnTo>
                    <a:pt x="810" y="283229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46293" y="5655974"/>
              <a:ext cx="368499" cy="178986"/>
            </a:xfrm>
            <a:custGeom>
              <a:avLst/>
              <a:gdLst/>
              <a:ahLst/>
              <a:cxnLst/>
              <a:rect l="0" t="0" r="0" b="0"/>
              <a:pathLst>
                <a:path w="368499" h="178986">
                  <a:moveTo>
                    <a:pt x="368498" y="0"/>
                  </a:moveTo>
                  <a:lnTo>
                    <a:pt x="359629" y="3001"/>
                  </a:lnTo>
                  <a:lnTo>
                    <a:pt x="350643" y="6424"/>
                  </a:lnTo>
                  <a:lnTo>
                    <a:pt x="340652" y="10620"/>
                  </a:lnTo>
                  <a:lnTo>
                    <a:pt x="329844" y="15520"/>
                  </a:lnTo>
                  <a:lnTo>
                    <a:pt x="318681" y="21001"/>
                  </a:lnTo>
                  <a:lnTo>
                    <a:pt x="307466" y="26931"/>
                  </a:lnTo>
                  <a:lnTo>
                    <a:pt x="296009" y="33193"/>
                  </a:lnTo>
                  <a:lnTo>
                    <a:pt x="283728" y="39692"/>
                  </a:lnTo>
                  <a:lnTo>
                    <a:pt x="270360" y="46356"/>
                  </a:lnTo>
                  <a:lnTo>
                    <a:pt x="256112" y="53135"/>
                  </a:lnTo>
                  <a:lnTo>
                    <a:pt x="241470" y="59991"/>
                  </a:lnTo>
                  <a:lnTo>
                    <a:pt x="226766" y="66901"/>
                  </a:lnTo>
                  <a:lnTo>
                    <a:pt x="212146" y="73847"/>
                  </a:lnTo>
                  <a:lnTo>
                    <a:pt x="197651" y="80817"/>
                  </a:lnTo>
                  <a:lnTo>
                    <a:pt x="183274" y="87804"/>
                  </a:lnTo>
                  <a:lnTo>
                    <a:pt x="168993" y="94800"/>
                  </a:lnTo>
                  <a:lnTo>
                    <a:pt x="154784" y="101805"/>
                  </a:lnTo>
                  <a:lnTo>
                    <a:pt x="140628" y="108814"/>
                  </a:lnTo>
                  <a:lnTo>
                    <a:pt x="126509" y="115827"/>
                  </a:lnTo>
                  <a:lnTo>
                    <a:pt x="112417" y="122841"/>
                  </a:lnTo>
                  <a:lnTo>
                    <a:pt x="98346" y="129853"/>
                  </a:lnTo>
                  <a:lnTo>
                    <a:pt x="84456" y="136697"/>
                  </a:lnTo>
                  <a:lnTo>
                    <a:pt x="71050" y="143067"/>
                  </a:lnTo>
                  <a:lnTo>
                    <a:pt x="58263" y="148832"/>
                  </a:lnTo>
                  <a:lnTo>
                    <a:pt x="46319" y="154069"/>
                  </a:lnTo>
                  <a:lnTo>
                    <a:pt x="34339" y="159593"/>
                  </a:lnTo>
                  <a:lnTo>
                    <a:pt x="20153" y="167006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846293" y="5992886"/>
              <a:ext cx="347442" cy="126343"/>
            </a:xfrm>
            <a:custGeom>
              <a:avLst/>
              <a:gdLst/>
              <a:ahLst/>
              <a:cxnLst/>
              <a:rect l="0" t="0" r="0" b="0"/>
              <a:pathLst>
                <a:path w="347442" h="126343">
                  <a:moveTo>
                    <a:pt x="347441" y="0"/>
                  </a:moveTo>
                  <a:lnTo>
                    <a:pt x="338639" y="2934"/>
                  </a:lnTo>
                  <a:lnTo>
                    <a:pt x="330293" y="5716"/>
                  </a:lnTo>
                  <a:lnTo>
                    <a:pt x="321594" y="8620"/>
                  </a:lnTo>
                  <a:lnTo>
                    <a:pt x="312473" y="11833"/>
                  </a:lnTo>
                  <a:lnTo>
                    <a:pt x="302978" y="15647"/>
                  </a:lnTo>
                  <a:lnTo>
                    <a:pt x="293182" y="20159"/>
                  </a:lnTo>
                  <a:lnTo>
                    <a:pt x="282995" y="25150"/>
                  </a:lnTo>
                  <a:lnTo>
                    <a:pt x="272173" y="30189"/>
                  </a:lnTo>
                  <a:lnTo>
                    <a:pt x="260637" y="35025"/>
                  </a:lnTo>
                  <a:lnTo>
                    <a:pt x="248621" y="39746"/>
                  </a:lnTo>
                  <a:lnTo>
                    <a:pt x="236555" y="44675"/>
                  </a:lnTo>
                  <a:lnTo>
                    <a:pt x="224693" y="49991"/>
                  </a:lnTo>
                  <a:lnTo>
                    <a:pt x="212950" y="55714"/>
                  </a:lnTo>
                  <a:lnTo>
                    <a:pt x="200998" y="61789"/>
                  </a:lnTo>
                  <a:lnTo>
                    <a:pt x="188661" y="68133"/>
                  </a:lnTo>
                  <a:lnTo>
                    <a:pt x="175917" y="74513"/>
                  </a:lnTo>
                  <a:lnTo>
                    <a:pt x="162822" y="80563"/>
                  </a:lnTo>
                  <a:lnTo>
                    <a:pt x="149453" y="86110"/>
                  </a:lnTo>
                  <a:lnTo>
                    <a:pt x="135881" y="91155"/>
                  </a:lnTo>
                  <a:lnTo>
                    <a:pt x="122164" y="95778"/>
                  </a:lnTo>
                  <a:lnTo>
                    <a:pt x="108349" y="100074"/>
                  </a:lnTo>
                  <a:lnTo>
                    <a:pt x="94631" y="104129"/>
                  </a:lnTo>
                  <a:lnTo>
                    <a:pt x="81342" y="108013"/>
                  </a:lnTo>
                  <a:lnTo>
                    <a:pt x="68629" y="111773"/>
                  </a:lnTo>
                  <a:lnTo>
                    <a:pt x="56536" y="115296"/>
                  </a:lnTo>
                  <a:lnTo>
                    <a:pt x="43695" y="118656"/>
                  </a:lnTo>
                  <a:lnTo>
                    <a:pt x="26744" y="12215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1488532" y="5624389"/>
              <a:ext cx="379027" cy="377292"/>
            </a:xfrm>
            <a:custGeom>
              <a:avLst/>
              <a:gdLst/>
              <a:ahLst/>
              <a:cxnLst/>
              <a:rect l="0" t="0" r="0" b="0"/>
              <a:pathLst>
                <a:path w="379027" h="37729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4"/>
                  </a:lnTo>
                  <a:lnTo>
                    <a:pt x="825" y="59283"/>
                  </a:lnTo>
                  <a:lnTo>
                    <a:pt x="2079" y="72343"/>
                  </a:lnTo>
                  <a:lnTo>
                    <a:pt x="3904" y="85868"/>
                  </a:lnTo>
                  <a:lnTo>
                    <a:pt x="6201" y="100082"/>
                  </a:lnTo>
                  <a:lnTo>
                    <a:pt x="8852" y="115045"/>
                  </a:lnTo>
                  <a:lnTo>
                    <a:pt x="11598" y="130518"/>
                  </a:lnTo>
                  <a:lnTo>
                    <a:pt x="14054" y="146056"/>
                  </a:lnTo>
                  <a:lnTo>
                    <a:pt x="16039" y="161397"/>
                  </a:lnTo>
                  <a:lnTo>
                    <a:pt x="17710" y="176461"/>
                  </a:lnTo>
                  <a:lnTo>
                    <a:pt x="19446" y="191262"/>
                  </a:lnTo>
                  <a:lnTo>
                    <a:pt x="21468" y="205845"/>
                  </a:lnTo>
                  <a:lnTo>
                    <a:pt x="23828" y="220095"/>
                  </a:lnTo>
                  <a:lnTo>
                    <a:pt x="26492" y="233751"/>
                  </a:lnTo>
                  <a:lnTo>
                    <a:pt x="29393" y="246727"/>
                  </a:lnTo>
                  <a:lnTo>
                    <a:pt x="32308" y="259408"/>
                  </a:lnTo>
                  <a:lnTo>
                    <a:pt x="34879" y="272530"/>
                  </a:lnTo>
                  <a:lnTo>
                    <a:pt x="36941" y="286466"/>
                  </a:lnTo>
                  <a:lnTo>
                    <a:pt x="38663" y="300928"/>
                  </a:lnTo>
                  <a:lnTo>
                    <a:pt x="40433" y="315184"/>
                  </a:lnTo>
                  <a:lnTo>
                    <a:pt x="42439" y="328766"/>
                  </a:lnTo>
                  <a:lnTo>
                    <a:pt x="43336" y="340007"/>
                  </a:lnTo>
                  <a:lnTo>
                    <a:pt x="41952" y="346082"/>
                  </a:lnTo>
                  <a:lnTo>
                    <a:pt x="39748" y="346359"/>
                  </a:lnTo>
                  <a:lnTo>
                    <a:pt x="37645" y="342046"/>
                  </a:lnTo>
                  <a:lnTo>
                    <a:pt x="36100" y="334680"/>
                  </a:lnTo>
                  <a:lnTo>
                    <a:pt x="35451" y="325618"/>
                  </a:lnTo>
                  <a:lnTo>
                    <a:pt x="35763" y="315707"/>
                  </a:lnTo>
                  <a:lnTo>
                    <a:pt x="36925" y="305237"/>
                  </a:lnTo>
                  <a:lnTo>
                    <a:pt x="38761" y="294121"/>
                  </a:lnTo>
                  <a:lnTo>
                    <a:pt x="41100" y="282339"/>
                  </a:lnTo>
                  <a:lnTo>
                    <a:pt x="43804" y="270132"/>
                  </a:lnTo>
                  <a:lnTo>
                    <a:pt x="46762" y="257926"/>
                  </a:lnTo>
                  <a:lnTo>
                    <a:pt x="49908" y="245980"/>
                  </a:lnTo>
                  <a:lnTo>
                    <a:pt x="53510" y="234685"/>
                  </a:lnTo>
                  <a:lnTo>
                    <a:pt x="58147" y="224631"/>
                  </a:lnTo>
                  <a:lnTo>
                    <a:pt x="64049" y="216031"/>
                  </a:lnTo>
                  <a:lnTo>
                    <a:pt x="71133" y="209087"/>
                  </a:lnTo>
                  <a:lnTo>
                    <a:pt x="79185" y="204164"/>
                  </a:lnTo>
                  <a:lnTo>
                    <a:pt x="87968" y="201263"/>
                  </a:lnTo>
                  <a:lnTo>
                    <a:pt x="97118" y="200263"/>
                  </a:lnTo>
                  <a:lnTo>
                    <a:pt x="106173" y="201096"/>
                  </a:lnTo>
                  <a:lnTo>
                    <a:pt x="114887" y="203545"/>
                  </a:lnTo>
                  <a:lnTo>
                    <a:pt x="123211" y="207458"/>
                  </a:lnTo>
                  <a:lnTo>
                    <a:pt x="131188" y="212825"/>
                  </a:lnTo>
                  <a:lnTo>
                    <a:pt x="138884" y="219507"/>
                  </a:lnTo>
                  <a:lnTo>
                    <a:pt x="146206" y="227262"/>
                  </a:lnTo>
                  <a:lnTo>
                    <a:pt x="152905" y="235838"/>
                  </a:lnTo>
                  <a:lnTo>
                    <a:pt x="158895" y="245017"/>
                  </a:lnTo>
                  <a:lnTo>
                    <a:pt x="164240" y="254791"/>
                  </a:lnTo>
                  <a:lnTo>
                    <a:pt x="169065" y="265337"/>
                  </a:lnTo>
                  <a:lnTo>
                    <a:pt x="173497" y="276687"/>
                  </a:lnTo>
                  <a:lnTo>
                    <a:pt x="177644" y="288580"/>
                  </a:lnTo>
                  <a:lnTo>
                    <a:pt x="181589" y="300564"/>
                  </a:lnTo>
                  <a:lnTo>
                    <a:pt x="185401" y="312297"/>
                  </a:lnTo>
                  <a:lnTo>
                    <a:pt x="189321" y="321284"/>
                  </a:lnTo>
                  <a:lnTo>
                    <a:pt x="193364" y="324563"/>
                  </a:lnTo>
                  <a:lnTo>
                    <a:pt x="197303" y="323315"/>
                  </a:lnTo>
                  <a:lnTo>
                    <a:pt x="201479" y="319372"/>
                  </a:lnTo>
                  <a:lnTo>
                    <a:pt x="206153" y="313971"/>
                  </a:lnTo>
                  <a:lnTo>
                    <a:pt x="211372" y="307805"/>
                  </a:lnTo>
                  <a:lnTo>
                    <a:pt x="217076" y="301246"/>
                  </a:lnTo>
                  <a:lnTo>
                    <a:pt x="223328" y="294646"/>
                  </a:lnTo>
                  <a:lnTo>
                    <a:pt x="230340" y="288412"/>
                  </a:lnTo>
                  <a:lnTo>
                    <a:pt x="238161" y="282719"/>
                  </a:lnTo>
                  <a:lnTo>
                    <a:pt x="246697" y="277398"/>
                  </a:lnTo>
                  <a:lnTo>
                    <a:pt x="255803" y="272054"/>
                  </a:lnTo>
                  <a:lnTo>
                    <a:pt x="265337" y="266458"/>
                  </a:lnTo>
                  <a:lnTo>
                    <a:pt x="275180" y="260714"/>
                  </a:lnTo>
                  <a:lnTo>
                    <a:pt x="285239" y="255158"/>
                  </a:lnTo>
                  <a:lnTo>
                    <a:pt x="295445" y="249965"/>
                  </a:lnTo>
                  <a:lnTo>
                    <a:pt x="305586" y="244834"/>
                  </a:lnTo>
                  <a:lnTo>
                    <a:pt x="315322" y="239096"/>
                  </a:lnTo>
                  <a:lnTo>
                    <a:pt x="324491" y="232414"/>
                  </a:lnTo>
                  <a:lnTo>
                    <a:pt x="332783" y="224620"/>
                  </a:lnTo>
                  <a:lnTo>
                    <a:pt x="339675" y="215552"/>
                  </a:lnTo>
                  <a:lnTo>
                    <a:pt x="345003" y="205270"/>
                  </a:lnTo>
                  <a:lnTo>
                    <a:pt x="348597" y="194298"/>
                  </a:lnTo>
                  <a:lnTo>
                    <a:pt x="350118" y="183480"/>
                  </a:lnTo>
                  <a:lnTo>
                    <a:pt x="349581" y="173291"/>
                  </a:lnTo>
                  <a:lnTo>
                    <a:pt x="347120" y="163996"/>
                  </a:lnTo>
                  <a:lnTo>
                    <a:pt x="342810" y="155826"/>
                  </a:lnTo>
                  <a:lnTo>
                    <a:pt x="336877" y="148786"/>
                  </a:lnTo>
                  <a:lnTo>
                    <a:pt x="329642" y="143042"/>
                  </a:lnTo>
                  <a:lnTo>
                    <a:pt x="321425" y="138998"/>
                  </a:lnTo>
                  <a:lnTo>
                    <a:pt x="312498" y="136725"/>
                  </a:lnTo>
                  <a:lnTo>
                    <a:pt x="303235" y="136161"/>
                  </a:lnTo>
                  <a:lnTo>
                    <a:pt x="294098" y="137295"/>
                  </a:lnTo>
                  <a:lnTo>
                    <a:pt x="285325" y="139946"/>
                  </a:lnTo>
                  <a:lnTo>
                    <a:pt x="276959" y="143825"/>
                  </a:lnTo>
                  <a:lnTo>
                    <a:pt x="268955" y="148637"/>
                  </a:lnTo>
                  <a:lnTo>
                    <a:pt x="261239" y="154133"/>
                  </a:lnTo>
                  <a:lnTo>
                    <a:pt x="253903" y="160278"/>
                  </a:lnTo>
                  <a:lnTo>
                    <a:pt x="247195" y="167235"/>
                  </a:lnTo>
                  <a:lnTo>
                    <a:pt x="241200" y="175026"/>
                  </a:lnTo>
                  <a:lnTo>
                    <a:pt x="235851" y="183546"/>
                  </a:lnTo>
                  <a:lnTo>
                    <a:pt x="231023" y="192644"/>
                  </a:lnTo>
                  <a:lnTo>
                    <a:pt x="226594" y="202178"/>
                  </a:lnTo>
                  <a:lnTo>
                    <a:pt x="222618" y="212190"/>
                  </a:lnTo>
                  <a:lnTo>
                    <a:pt x="219320" y="222897"/>
                  </a:lnTo>
                  <a:lnTo>
                    <a:pt x="216772" y="234355"/>
                  </a:lnTo>
                  <a:lnTo>
                    <a:pt x="215060" y="246321"/>
                  </a:lnTo>
                  <a:lnTo>
                    <a:pt x="214361" y="258353"/>
                  </a:lnTo>
                  <a:lnTo>
                    <a:pt x="214674" y="270182"/>
                  </a:lnTo>
                  <a:lnTo>
                    <a:pt x="216021" y="281565"/>
                  </a:lnTo>
                  <a:lnTo>
                    <a:pt x="218520" y="292210"/>
                  </a:lnTo>
                  <a:lnTo>
                    <a:pt x="222126" y="302039"/>
                  </a:lnTo>
                  <a:lnTo>
                    <a:pt x="226666" y="311300"/>
                  </a:lnTo>
                  <a:lnTo>
                    <a:pt x="231930" y="320447"/>
                  </a:lnTo>
                  <a:lnTo>
                    <a:pt x="237736" y="329750"/>
                  </a:lnTo>
                  <a:lnTo>
                    <a:pt x="244262" y="339137"/>
                  </a:lnTo>
                  <a:lnTo>
                    <a:pt x="252005" y="348293"/>
                  </a:lnTo>
                  <a:lnTo>
                    <a:pt x="261139" y="357033"/>
                  </a:lnTo>
                  <a:lnTo>
                    <a:pt x="271375" y="364851"/>
                  </a:lnTo>
                  <a:lnTo>
                    <a:pt x="282163" y="370883"/>
                  </a:lnTo>
                  <a:lnTo>
                    <a:pt x="293123" y="374822"/>
                  </a:lnTo>
                  <a:lnTo>
                    <a:pt x="304074" y="376838"/>
                  </a:lnTo>
                  <a:lnTo>
                    <a:pt x="314953" y="377291"/>
                  </a:lnTo>
                  <a:lnTo>
                    <a:pt x="325740" y="376564"/>
                  </a:lnTo>
                  <a:lnTo>
                    <a:pt x="336184" y="374940"/>
                  </a:lnTo>
                  <a:lnTo>
                    <a:pt x="346919" y="372342"/>
                  </a:lnTo>
                  <a:lnTo>
                    <a:pt x="360009" y="367430"/>
                  </a:lnTo>
                  <a:lnTo>
                    <a:pt x="379026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1930729" y="5571746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8"/>
                  </a:lnTo>
                  <a:lnTo>
                    <a:pt x="3686" y="58280"/>
                  </a:lnTo>
                  <a:lnTo>
                    <a:pt x="5354" y="74105"/>
                  </a:lnTo>
                  <a:lnTo>
                    <a:pt x="6772" y="90434"/>
                  </a:lnTo>
                  <a:lnTo>
                    <a:pt x="8043" y="107470"/>
                  </a:lnTo>
                  <a:lnTo>
                    <a:pt x="9502" y="125722"/>
                  </a:lnTo>
                  <a:lnTo>
                    <a:pt x="11330" y="145368"/>
                  </a:lnTo>
                  <a:lnTo>
                    <a:pt x="13388" y="166120"/>
                  </a:lnTo>
                  <a:lnTo>
                    <a:pt x="15316" y="187428"/>
                  </a:lnTo>
                  <a:lnTo>
                    <a:pt x="16914" y="208910"/>
                  </a:lnTo>
                  <a:lnTo>
                    <a:pt x="18310" y="230385"/>
                  </a:lnTo>
                  <a:lnTo>
                    <a:pt x="19854" y="251789"/>
                  </a:lnTo>
                  <a:lnTo>
                    <a:pt x="21740" y="273107"/>
                  </a:lnTo>
                  <a:lnTo>
                    <a:pt x="23837" y="294185"/>
                  </a:lnTo>
                  <a:lnTo>
                    <a:pt x="25791" y="314730"/>
                  </a:lnTo>
                  <a:lnTo>
                    <a:pt x="27403" y="334629"/>
                  </a:lnTo>
                  <a:lnTo>
                    <a:pt x="28637" y="353927"/>
                  </a:lnTo>
                  <a:lnTo>
                    <a:pt x="29541" y="372732"/>
                  </a:lnTo>
                  <a:lnTo>
                    <a:pt x="30183" y="391141"/>
                  </a:lnTo>
                  <a:lnTo>
                    <a:pt x="30632" y="408498"/>
                  </a:lnTo>
                  <a:lnTo>
                    <a:pt x="30990" y="425108"/>
                  </a:lnTo>
                  <a:lnTo>
                    <a:pt x="31290" y="442434"/>
                  </a:lnTo>
                  <a:lnTo>
                    <a:pt x="31585" y="4632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2058804" y="5448714"/>
              <a:ext cx="135138" cy="579466"/>
            </a:xfrm>
            <a:custGeom>
              <a:avLst/>
              <a:gdLst/>
              <a:ahLst/>
              <a:cxnLst/>
              <a:rect l="0" t="0" r="0" b="0"/>
              <a:pathLst>
                <a:path w="135138" h="579466">
                  <a:moveTo>
                    <a:pt x="93023" y="428359"/>
                  </a:moveTo>
                  <a:lnTo>
                    <a:pt x="92889" y="416757"/>
                  </a:lnTo>
                  <a:lnTo>
                    <a:pt x="91609" y="406909"/>
                  </a:lnTo>
                  <a:lnTo>
                    <a:pt x="89011" y="397922"/>
                  </a:lnTo>
                  <a:lnTo>
                    <a:pt x="85119" y="390172"/>
                  </a:lnTo>
                  <a:lnTo>
                    <a:pt x="79838" y="384738"/>
                  </a:lnTo>
                  <a:lnTo>
                    <a:pt x="73256" y="382028"/>
                  </a:lnTo>
                  <a:lnTo>
                    <a:pt x="65756" y="381826"/>
                  </a:lnTo>
                  <a:lnTo>
                    <a:pt x="57893" y="383661"/>
                  </a:lnTo>
                  <a:lnTo>
                    <a:pt x="50024" y="387045"/>
                  </a:lnTo>
                  <a:lnTo>
                    <a:pt x="42457" y="391720"/>
                  </a:lnTo>
                  <a:lnTo>
                    <a:pt x="35528" y="397665"/>
                  </a:lnTo>
                  <a:lnTo>
                    <a:pt x="29353" y="404771"/>
                  </a:lnTo>
                  <a:lnTo>
                    <a:pt x="23867" y="412998"/>
                  </a:lnTo>
                  <a:lnTo>
                    <a:pt x="18941" y="422429"/>
                  </a:lnTo>
                  <a:lnTo>
                    <a:pt x="14442" y="432999"/>
                  </a:lnTo>
                  <a:lnTo>
                    <a:pt x="10418" y="444522"/>
                  </a:lnTo>
                  <a:lnTo>
                    <a:pt x="7087" y="456781"/>
                  </a:lnTo>
                  <a:lnTo>
                    <a:pt x="4511" y="469583"/>
                  </a:lnTo>
                  <a:lnTo>
                    <a:pt x="2611" y="482772"/>
                  </a:lnTo>
                  <a:lnTo>
                    <a:pt x="1253" y="496232"/>
                  </a:lnTo>
                  <a:lnTo>
                    <a:pt x="311" y="509873"/>
                  </a:lnTo>
                  <a:lnTo>
                    <a:pt x="0" y="523475"/>
                  </a:lnTo>
                  <a:lnTo>
                    <a:pt x="848" y="536687"/>
                  </a:lnTo>
                  <a:lnTo>
                    <a:pt x="3059" y="549334"/>
                  </a:lnTo>
                  <a:lnTo>
                    <a:pt x="6850" y="560776"/>
                  </a:lnTo>
                  <a:lnTo>
                    <a:pt x="12601" y="569870"/>
                  </a:lnTo>
                  <a:lnTo>
                    <a:pt x="20317" y="576190"/>
                  </a:lnTo>
                  <a:lnTo>
                    <a:pt x="29397" y="579465"/>
                  </a:lnTo>
                  <a:lnTo>
                    <a:pt x="38861" y="579251"/>
                  </a:lnTo>
                  <a:lnTo>
                    <a:pt x="48107" y="575662"/>
                  </a:lnTo>
                  <a:lnTo>
                    <a:pt x="56920" y="569219"/>
                  </a:lnTo>
                  <a:lnTo>
                    <a:pt x="65291" y="560561"/>
                  </a:lnTo>
                  <a:lnTo>
                    <a:pt x="73285" y="550266"/>
                  </a:lnTo>
                  <a:lnTo>
                    <a:pt x="80823" y="538801"/>
                  </a:lnTo>
                  <a:lnTo>
                    <a:pt x="87673" y="526517"/>
                  </a:lnTo>
                  <a:lnTo>
                    <a:pt x="93768" y="513671"/>
                  </a:lnTo>
                  <a:lnTo>
                    <a:pt x="99186" y="500607"/>
                  </a:lnTo>
                  <a:lnTo>
                    <a:pt x="104060" y="487755"/>
                  </a:lnTo>
                  <a:lnTo>
                    <a:pt x="108521" y="475318"/>
                  </a:lnTo>
                  <a:lnTo>
                    <a:pt x="112517" y="462830"/>
                  </a:lnTo>
                  <a:lnTo>
                    <a:pt x="115829" y="449305"/>
                  </a:lnTo>
                  <a:lnTo>
                    <a:pt x="118391" y="434267"/>
                  </a:lnTo>
                  <a:lnTo>
                    <a:pt x="120282" y="417570"/>
                  </a:lnTo>
                  <a:lnTo>
                    <a:pt x="121635" y="399147"/>
                  </a:lnTo>
                  <a:lnTo>
                    <a:pt x="122582" y="379167"/>
                  </a:lnTo>
                  <a:lnTo>
                    <a:pt x="123235" y="358412"/>
                  </a:lnTo>
                  <a:lnTo>
                    <a:pt x="123682" y="338107"/>
                  </a:lnTo>
                  <a:lnTo>
                    <a:pt x="123981" y="318892"/>
                  </a:lnTo>
                  <a:lnTo>
                    <a:pt x="124013" y="300383"/>
                  </a:lnTo>
                  <a:lnTo>
                    <a:pt x="123503" y="281509"/>
                  </a:lnTo>
                  <a:lnTo>
                    <a:pt x="122347" y="261670"/>
                  </a:lnTo>
                  <a:lnTo>
                    <a:pt x="120756" y="241242"/>
                  </a:lnTo>
                  <a:lnTo>
                    <a:pt x="119150" y="221273"/>
                  </a:lnTo>
                  <a:lnTo>
                    <a:pt x="117770" y="202358"/>
                  </a:lnTo>
                  <a:lnTo>
                    <a:pt x="116523" y="184759"/>
                  </a:lnTo>
                  <a:lnTo>
                    <a:pt x="115079" y="168638"/>
                  </a:lnTo>
                  <a:lnTo>
                    <a:pt x="113256" y="153902"/>
                  </a:lnTo>
                  <a:lnTo>
                    <a:pt x="111031" y="139991"/>
                  </a:lnTo>
                  <a:lnTo>
                    <a:pt x="108459" y="126021"/>
                  </a:lnTo>
                  <a:lnTo>
                    <a:pt x="105610" y="111502"/>
                  </a:lnTo>
                  <a:lnTo>
                    <a:pt x="102391" y="96473"/>
                  </a:lnTo>
                  <a:lnTo>
                    <a:pt x="98551" y="81304"/>
                  </a:lnTo>
                  <a:lnTo>
                    <a:pt x="94010" y="66250"/>
                  </a:lnTo>
                  <a:lnTo>
                    <a:pt x="88995" y="51566"/>
                  </a:lnTo>
                  <a:lnTo>
                    <a:pt x="83936" y="37560"/>
                  </a:lnTo>
                  <a:lnTo>
                    <a:pt x="79086" y="24353"/>
                  </a:lnTo>
                  <a:lnTo>
                    <a:pt x="74332" y="12695"/>
                  </a:lnTo>
                  <a:lnTo>
                    <a:pt x="68530" y="4200"/>
                  </a:lnTo>
                  <a:lnTo>
                    <a:pt x="61593" y="0"/>
                  </a:lnTo>
                  <a:lnTo>
                    <a:pt x="55527" y="315"/>
                  </a:lnTo>
                  <a:lnTo>
                    <a:pt x="50924" y="4481"/>
                  </a:lnTo>
                  <a:lnTo>
                    <a:pt x="47789" y="11925"/>
                  </a:lnTo>
                  <a:lnTo>
                    <a:pt x="46124" y="22464"/>
                  </a:lnTo>
                  <a:lnTo>
                    <a:pt x="45781" y="35718"/>
                  </a:lnTo>
                  <a:lnTo>
                    <a:pt x="46348" y="50833"/>
                  </a:lnTo>
                  <a:lnTo>
                    <a:pt x="47261" y="66662"/>
                  </a:lnTo>
                  <a:lnTo>
                    <a:pt x="48172" y="82492"/>
                  </a:lnTo>
                  <a:lnTo>
                    <a:pt x="49104" y="98035"/>
                  </a:lnTo>
                  <a:lnTo>
                    <a:pt x="50337" y="113233"/>
                  </a:lnTo>
                  <a:lnTo>
                    <a:pt x="52018" y="128135"/>
                  </a:lnTo>
                  <a:lnTo>
                    <a:pt x="54148" y="143298"/>
                  </a:lnTo>
                  <a:lnTo>
                    <a:pt x="56657" y="159703"/>
                  </a:lnTo>
                  <a:lnTo>
                    <a:pt x="59460" y="177778"/>
                  </a:lnTo>
                  <a:lnTo>
                    <a:pt x="62478" y="196973"/>
                  </a:lnTo>
                  <a:lnTo>
                    <a:pt x="65650" y="216091"/>
                  </a:lnTo>
                  <a:lnTo>
                    <a:pt x="68926" y="234429"/>
                  </a:lnTo>
                  <a:lnTo>
                    <a:pt x="72107" y="251806"/>
                  </a:lnTo>
                  <a:lnTo>
                    <a:pt x="74863" y="268309"/>
                  </a:lnTo>
                  <a:lnTo>
                    <a:pt x="77053" y="284108"/>
                  </a:lnTo>
                  <a:lnTo>
                    <a:pt x="78863" y="299380"/>
                  </a:lnTo>
                  <a:lnTo>
                    <a:pt x="80693" y="314269"/>
                  </a:lnTo>
                  <a:lnTo>
                    <a:pt x="82778" y="328884"/>
                  </a:lnTo>
                  <a:lnTo>
                    <a:pt x="85181" y="343144"/>
                  </a:lnTo>
                  <a:lnTo>
                    <a:pt x="87873" y="356800"/>
                  </a:lnTo>
                  <a:lnTo>
                    <a:pt x="90798" y="369764"/>
                  </a:lnTo>
                  <a:lnTo>
                    <a:pt x="93898" y="382097"/>
                  </a:lnTo>
                  <a:lnTo>
                    <a:pt x="97125" y="393919"/>
                  </a:lnTo>
                  <a:lnTo>
                    <a:pt x="100442" y="405355"/>
                  </a:lnTo>
                  <a:lnTo>
                    <a:pt x="103820" y="416511"/>
                  </a:lnTo>
                  <a:lnTo>
                    <a:pt x="107241" y="427469"/>
                  </a:lnTo>
                  <a:lnTo>
                    <a:pt x="110691" y="438293"/>
                  </a:lnTo>
                  <a:lnTo>
                    <a:pt x="114161" y="449191"/>
                  </a:lnTo>
                  <a:lnTo>
                    <a:pt x="117643" y="460501"/>
                  </a:lnTo>
                  <a:lnTo>
                    <a:pt x="121130" y="472358"/>
                  </a:lnTo>
                  <a:lnTo>
                    <a:pt x="124467" y="484328"/>
                  </a:lnTo>
                  <a:lnTo>
                    <a:pt x="127683" y="496777"/>
                  </a:lnTo>
                  <a:lnTo>
                    <a:pt x="131060" y="511920"/>
                  </a:lnTo>
                  <a:lnTo>
                    <a:pt x="135137" y="53364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2416598" y="5773268"/>
              <a:ext cx="187956" cy="228458"/>
            </a:xfrm>
            <a:custGeom>
              <a:avLst/>
              <a:gdLst/>
              <a:ahLst/>
              <a:cxnLst/>
              <a:rect l="0" t="0" r="0" b="0"/>
              <a:pathLst>
                <a:path w="187956" h="228458">
                  <a:moveTo>
                    <a:pt x="114255" y="82748"/>
                  </a:moveTo>
                  <a:lnTo>
                    <a:pt x="111321" y="73946"/>
                  </a:lnTo>
                  <a:lnTo>
                    <a:pt x="108539" y="65600"/>
                  </a:lnTo>
                  <a:lnTo>
                    <a:pt x="105635" y="56906"/>
                  </a:lnTo>
                  <a:lnTo>
                    <a:pt x="102422" y="47958"/>
                  </a:lnTo>
                  <a:lnTo>
                    <a:pt x="98608" y="39111"/>
                  </a:lnTo>
                  <a:lnTo>
                    <a:pt x="94086" y="30576"/>
                  </a:lnTo>
                  <a:lnTo>
                    <a:pt x="88750" y="22561"/>
                  </a:lnTo>
                  <a:lnTo>
                    <a:pt x="82414" y="15332"/>
                  </a:lnTo>
                  <a:lnTo>
                    <a:pt x="75081" y="8968"/>
                  </a:lnTo>
                  <a:lnTo>
                    <a:pt x="67055" y="3866"/>
                  </a:lnTo>
                  <a:lnTo>
                    <a:pt x="58829" y="795"/>
                  </a:lnTo>
                  <a:lnTo>
                    <a:pt x="50713" y="0"/>
                  </a:lnTo>
                  <a:lnTo>
                    <a:pt x="42977" y="1585"/>
                  </a:lnTo>
                  <a:lnTo>
                    <a:pt x="35935" y="5766"/>
                  </a:lnTo>
                  <a:lnTo>
                    <a:pt x="29683" y="12389"/>
                  </a:lnTo>
                  <a:lnTo>
                    <a:pt x="24146" y="20884"/>
                  </a:lnTo>
                  <a:lnTo>
                    <a:pt x="19185" y="30480"/>
                  </a:lnTo>
                  <a:lnTo>
                    <a:pt x="14663" y="40637"/>
                  </a:lnTo>
                  <a:lnTo>
                    <a:pt x="10624" y="51386"/>
                  </a:lnTo>
                  <a:lnTo>
                    <a:pt x="7282" y="63191"/>
                  </a:lnTo>
                  <a:lnTo>
                    <a:pt x="4700" y="76245"/>
                  </a:lnTo>
                  <a:lnTo>
                    <a:pt x="2795" y="90453"/>
                  </a:lnTo>
                  <a:lnTo>
                    <a:pt x="1434" y="105602"/>
                  </a:lnTo>
                  <a:lnTo>
                    <a:pt x="485" y="121459"/>
                  </a:lnTo>
                  <a:lnTo>
                    <a:pt x="0" y="137668"/>
                  </a:lnTo>
                  <a:lnTo>
                    <a:pt x="199" y="153769"/>
                  </a:lnTo>
                  <a:lnTo>
                    <a:pt x="1156" y="169507"/>
                  </a:lnTo>
                  <a:lnTo>
                    <a:pt x="3121" y="184344"/>
                  </a:lnTo>
                  <a:lnTo>
                    <a:pt x="6575" y="197403"/>
                  </a:lnTo>
                  <a:lnTo>
                    <a:pt x="11645" y="208360"/>
                  </a:lnTo>
                  <a:lnTo>
                    <a:pt x="18151" y="217056"/>
                  </a:lnTo>
                  <a:lnTo>
                    <a:pt x="25807" y="223238"/>
                  </a:lnTo>
                  <a:lnTo>
                    <a:pt x="34316" y="227018"/>
                  </a:lnTo>
                  <a:lnTo>
                    <a:pt x="43112" y="228457"/>
                  </a:lnTo>
                  <a:lnTo>
                    <a:pt x="51396" y="227395"/>
                  </a:lnTo>
                  <a:lnTo>
                    <a:pt x="58775" y="223978"/>
                  </a:lnTo>
                  <a:lnTo>
                    <a:pt x="65217" y="218432"/>
                  </a:lnTo>
                  <a:lnTo>
                    <a:pt x="70860" y="210899"/>
                  </a:lnTo>
                  <a:lnTo>
                    <a:pt x="75881" y="201649"/>
                  </a:lnTo>
                  <a:lnTo>
                    <a:pt x="80441" y="191033"/>
                  </a:lnTo>
                  <a:lnTo>
                    <a:pt x="84672" y="179392"/>
                  </a:lnTo>
                  <a:lnTo>
                    <a:pt x="88670" y="167004"/>
                  </a:lnTo>
                  <a:lnTo>
                    <a:pt x="92339" y="153925"/>
                  </a:lnTo>
                  <a:lnTo>
                    <a:pt x="95425" y="140007"/>
                  </a:lnTo>
                  <a:lnTo>
                    <a:pt x="97828" y="125244"/>
                  </a:lnTo>
                  <a:lnTo>
                    <a:pt x="99440" y="110075"/>
                  </a:lnTo>
                  <a:lnTo>
                    <a:pt x="100073" y="95272"/>
                  </a:lnTo>
                  <a:lnTo>
                    <a:pt x="99748" y="81337"/>
                  </a:lnTo>
                  <a:lnTo>
                    <a:pt x="99633" y="71670"/>
                  </a:lnTo>
                  <a:lnTo>
                    <a:pt x="100935" y="69683"/>
                  </a:lnTo>
                  <a:lnTo>
                    <a:pt x="103083" y="72925"/>
                  </a:lnTo>
                  <a:lnTo>
                    <a:pt x="105853" y="79158"/>
                  </a:lnTo>
                  <a:lnTo>
                    <a:pt x="109386" y="87101"/>
                  </a:lnTo>
                  <a:lnTo>
                    <a:pt x="113721" y="96045"/>
                  </a:lnTo>
                  <a:lnTo>
                    <a:pt x="118764" y="105584"/>
                  </a:lnTo>
                  <a:lnTo>
                    <a:pt x="124372" y="115487"/>
                  </a:lnTo>
                  <a:lnTo>
                    <a:pt x="130408" y="125597"/>
                  </a:lnTo>
                  <a:lnTo>
                    <a:pt x="136919" y="135175"/>
                  </a:lnTo>
                  <a:lnTo>
                    <a:pt x="144121" y="142942"/>
                  </a:lnTo>
                  <a:lnTo>
                    <a:pt x="152063" y="148342"/>
                  </a:lnTo>
                  <a:lnTo>
                    <a:pt x="160209" y="151267"/>
                  </a:lnTo>
                  <a:lnTo>
                    <a:pt x="168318" y="151776"/>
                  </a:lnTo>
                  <a:lnTo>
                    <a:pt x="177104" y="147670"/>
                  </a:lnTo>
                  <a:lnTo>
                    <a:pt x="187955" y="13539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2604553" y="5740471"/>
              <a:ext cx="168456" cy="219849"/>
            </a:xfrm>
            <a:custGeom>
              <a:avLst/>
              <a:gdLst/>
              <a:ahLst/>
              <a:cxnLst/>
              <a:rect l="0" t="0" r="0" b="0"/>
              <a:pathLst>
                <a:path w="168456" h="219849">
                  <a:moveTo>
                    <a:pt x="0" y="73431"/>
                  </a:moveTo>
                  <a:lnTo>
                    <a:pt x="2933" y="85099"/>
                  </a:lnTo>
                  <a:lnTo>
                    <a:pt x="5715" y="95587"/>
                  </a:lnTo>
                  <a:lnTo>
                    <a:pt x="8610" y="105893"/>
                  </a:lnTo>
                  <a:lnTo>
                    <a:pt x="11478" y="116368"/>
                  </a:lnTo>
                  <a:lnTo>
                    <a:pt x="13995" y="127359"/>
                  </a:lnTo>
                  <a:lnTo>
                    <a:pt x="16010" y="138998"/>
                  </a:lnTo>
                  <a:lnTo>
                    <a:pt x="17695" y="151079"/>
                  </a:lnTo>
                  <a:lnTo>
                    <a:pt x="19438" y="163185"/>
                  </a:lnTo>
                  <a:lnTo>
                    <a:pt x="21465" y="175068"/>
                  </a:lnTo>
                  <a:lnTo>
                    <a:pt x="23827" y="186655"/>
                  </a:lnTo>
                  <a:lnTo>
                    <a:pt x="26491" y="197969"/>
                  </a:lnTo>
                  <a:lnTo>
                    <a:pt x="29359" y="208991"/>
                  </a:lnTo>
                  <a:lnTo>
                    <a:pt x="31018" y="217312"/>
                  </a:lnTo>
                  <a:lnTo>
                    <a:pt x="30109" y="219848"/>
                  </a:lnTo>
                  <a:lnTo>
                    <a:pt x="27698" y="217559"/>
                  </a:lnTo>
                  <a:lnTo>
                    <a:pt x="24613" y="212116"/>
                  </a:lnTo>
                  <a:lnTo>
                    <a:pt x="21406" y="204571"/>
                  </a:lnTo>
                  <a:lnTo>
                    <a:pt x="18558" y="195372"/>
                  </a:lnTo>
                  <a:lnTo>
                    <a:pt x="16274" y="184845"/>
                  </a:lnTo>
                  <a:lnTo>
                    <a:pt x="14555" y="173295"/>
                  </a:lnTo>
                  <a:lnTo>
                    <a:pt x="13309" y="160991"/>
                  </a:lnTo>
                  <a:lnTo>
                    <a:pt x="12430" y="148146"/>
                  </a:lnTo>
                  <a:lnTo>
                    <a:pt x="11819" y="134921"/>
                  </a:lnTo>
                  <a:lnTo>
                    <a:pt x="11400" y="121435"/>
                  </a:lnTo>
                  <a:lnTo>
                    <a:pt x="11120" y="107773"/>
                  </a:lnTo>
                  <a:lnTo>
                    <a:pt x="11100" y="94158"/>
                  </a:lnTo>
                  <a:lnTo>
                    <a:pt x="11618" y="80937"/>
                  </a:lnTo>
                  <a:lnTo>
                    <a:pt x="12788" y="68264"/>
                  </a:lnTo>
                  <a:lnTo>
                    <a:pt x="14728" y="56127"/>
                  </a:lnTo>
                  <a:lnTo>
                    <a:pt x="17634" y="44436"/>
                  </a:lnTo>
                  <a:lnTo>
                    <a:pt x="21526" y="33101"/>
                  </a:lnTo>
                  <a:lnTo>
                    <a:pt x="26598" y="22522"/>
                  </a:lnTo>
                  <a:lnTo>
                    <a:pt x="33284" y="13549"/>
                  </a:lnTo>
                  <a:lnTo>
                    <a:pt x="41659" y="6528"/>
                  </a:lnTo>
                  <a:lnTo>
                    <a:pt x="51028" y="1816"/>
                  </a:lnTo>
                  <a:lnTo>
                    <a:pt x="60161" y="0"/>
                  </a:lnTo>
                  <a:lnTo>
                    <a:pt x="68375" y="1114"/>
                  </a:lnTo>
                  <a:lnTo>
                    <a:pt x="75682" y="4589"/>
                  </a:lnTo>
                  <a:lnTo>
                    <a:pt x="82505" y="9579"/>
                  </a:lnTo>
                  <a:lnTo>
                    <a:pt x="89162" y="15448"/>
                  </a:lnTo>
                  <a:lnTo>
                    <a:pt x="95652" y="21975"/>
                  </a:lnTo>
                  <a:lnTo>
                    <a:pt x="101724" y="29253"/>
                  </a:lnTo>
                  <a:lnTo>
                    <a:pt x="107266" y="37292"/>
                  </a:lnTo>
                  <a:lnTo>
                    <a:pt x="112464" y="45995"/>
                  </a:lnTo>
                  <a:lnTo>
                    <a:pt x="117716" y="55222"/>
                  </a:lnTo>
                  <a:lnTo>
                    <a:pt x="123245" y="64842"/>
                  </a:lnTo>
                  <a:lnTo>
                    <a:pt x="128941" y="74743"/>
                  </a:lnTo>
                  <a:lnTo>
                    <a:pt x="134465" y="84845"/>
                  </a:lnTo>
                  <a:lnTo>
                    <a:pt x="139626" y="95083"/>
                  </a:lnTo>
                  <a:lnTo>
                    <a:pt x="144397" y="105415"/>
                  </a:lnTo>
                  <a:lnTo>
                    <a:pt x="148828" y="115811"/>
                  </a:lnTo>
                  <a:lnTo>
                    <a:pt x="152987" y="126243"/>
                  </a:lnTo>
                  <a:lnTo>
                    <a:pt x="156793" y="136432"/>
                  </a:lnTo>
                  <a:lnTo>
                    <a:pt x="160382" y="146962"/>
                  </a:lnTo>
                  <a:lnTo>
                    <a:pt x="164071" y="159876"/>
                  </a:lnTo>
                  <a:lnTo>
                    <a:pt x="168455" y="1787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2828302" y="5464455"/>
              <a:ext cx="134221" cy="485828"/>
            </a:xfrm>
            <a:custGeom>
              <a:avLst/>
              <a:gdLst/>
              <a:ahLst/>
              <a:cxnLst/>
              <a:rect l="0" t="0" r="0" b="0"/>
              <a:pathLst>
                <a:path w="134221" h="485828">
                  <a:moveTo>
                    <a:pt x="102634" y="423146"/>
                  </a:moveTo>
                  <a:lnTo>
                    <a:pt x="102567" y="411411"/>
                  </a:lnTo>
                  <a:lnTo>
                    <a:pt x="101927" y="400283"/>
                  </a:lnTo>
                  <a:lnTo>
                    <a:pt x="100631" y="388688"/>
                  </a:lnTo>
                  <a:lnTo>
                    <a:pt x="98771" y="376700"/>
                  </a:lnTo>
                  <a:lnTo>
                    <a:pt x="96454" y="364689"/>
                  </a:lnTo>
                  <a:lnTo>
                    <a:pt x="93783" y="352890"/>
                  </a:lnTo>
                  <a:lnTo>
                    <a:pt x="90687" y="341537"/>
                  </a:lnTo>
                  <a:lnTo>
                    <a:pt x="86931" y="330916"/>
                  </a:lnTo>
                  <a:lnTo>
                    <a:pt x="82438" y="321124"/>
                  </a:lnTo>
                  <a:lnTo>
                    <a:pt x="77116" y="312567"/>
                  </a:lnTo>
                  <a:lnTo>
                    <a:pt x="70786" y="306023"/>
                  </a:lnTo>
                  <a:lnTo>
                    <a:pt x="63461" y="301743"/>
                  </a:lnTo>
                  <a:lnTo>
                    <a:pt x="55610" y="299836"/>
                  </a:lnTo>
                  <a:lnTo>
                    <a:pt x="48034" y="300517"/>
                  </a:lnTo>
                  <a:lnTo>
                    <a:pt x="41161" y="303648"/>
                  </a:lnTo>
                  <a:lnTo>
                    <a:pt x="34905" y="308985"/>
                  </a:lnTo>
                  <a:lnTo>
                    <a:pt x="28863" y="316371"/>
                  </a:lnTo>
                  <a:lnTo>
                    <a:pt x="22770" y="325519"/>
                  </a:lnTo>
                  <a:lnTo>
                    <a:pt x="16846" y="336064"/>
                  </a:lnTo>
                  <a:lnTo>
                    <a:pt x="11693" y="347658"/>
                  </a:lnTo>
                  <a:lnTo>
                    <a:pt x="7595" y="360009"/>
                  </a:lnTo>
                  <a:lnTo>
                    <a:pt x="4521" y="372893"/>
                  </a:lnTo>
                  <a:lnTo>
                    <a:pt x="2299" y="386148"/>
                  </a:lnTo>
                  <a:lnTo>
                    <a:pt x="741" y="399652"/>
                  </a:lnTo>
                  <a:lnTo>
                    <a:pt x="0" y="413162"/>
                  </a:lnTo>
                  <a:lnTo>
                    <a:pt x="552" y="426312"/>
                  </a:lnTo>
                  <a:lnTo>
                    <a:pt x="2556" y="438928"/>
                  </a:lnTo>
                  <a:lnTo>
                    <a:pt x="6036" y="450688"/>
                  </a:lnTo>
                  <a:lnTo>
                    <a:pt x="11046" y="461061"/>
                  </a:lnTo>
                  <a:lnTo>
                    <a:pt x="17456" y="469880"/>
                  </a:lnTo>
                  <a:lnTo>
                    <a:pt x="25014" y="476971"/>
                  </a:lnTo>
                  <a:lnTo>
                    <a:pt x="33450" y="481993"/>
                  </a:lnTo>
                  <a:lnTo>
                    <a:pt x="42523" y="484955"/>
                  </a:lnTo>
                  <a:lnTo>
                    <a:pt x="51884" y="485827"/>
                  </a:lnTo>
                  <a:lnTo>
                    <a:pt x="61087" y="484376"/>
                  </a:lnTo>
                  <a:lnTo>
                    <a:pt x="69900" y="480698"/>
                  </a:lnTo>
                  <a:lnTo>
                    <a:pt x="78122" y="475146"/>
                  </a:lnTo>
                  <a:lnTo>
                    <a:pt x="85498" y="468140"/>
                  </a:lnTo>
                  <a:lnTo>
                    <a:pt x="91978" y="460062"/>
                  </a:lnTo>
                  <a:lnTo>
                    <a:pt x="97670" y="451218"/>
                  </a:lnTo>
                  <a:lnTo>
                    <a:pt x="102735" y="441836"/>
                  </a:lnTo>
                  <a:lnTo>
                    <a:pt x="107327" y="432076"/>
                  </a:lnTo>
                  <a:lnTo>
                    <a:pt x="111414" y="421726"/>
                  </a:lnTo>
                  <a:lnTo>
                    <a:pt x="114787" y="410253"/>
                  </a:lnTo>
                  <a:lnTo>
                    <a:pt x="117395" y="397463"/>
                  </a:lnTo>
                  <a:lnTo>
                    <a:pt x="119486" y="383788"/>
                  </a:lnTo>
                  <a:lnTo>
                    <a:pt x="121505" y="370069"/>
                  </a:lnTo>
                  <a:lnTo>
                    <a:pt x="123713" y="356792"/>
                  </a:lnTo>
                  <a:lnTo>
                    <a:pt x="126029" y="343607"/>
                  </a:lnTo>
                  <a:lnTo>
                    <a:pt x="128129" y="329549"/>
                  </a:lnTo>
                  <a:lnTo>
                    <a:pt x="129835" y="314126"/>
                  </a:lnTo>
                  <a:lnTo>
                    <a:pt x="130962" y="297325"/>
                  </a:lnTo>
                  <a:lnTo>
                    <a:pt x="131261" y="279357"/>
                  </a:lnTo>
                  <a:lnTo>
                    <a:pt x="130684" y="260484"/>
                  </a:lnTo>
                  <a:lnTo>
                    <a:pt x="129500" y="240945"/>
                  </a:lnTo>
                  <a:lnTo>
                    <a:pt x="128173" y="220931"/>
                  </a:lnTo>
                  <a:lnTo>
                    <a:pt x="126985" y="200598"/>
                  </a:lnTo>
                  <a:lnTo>
                    <a:pt x="125868" y="180540"/>
                  </a:lnTo>
                  <a:lnTo>
                    <a:pt x="124511" y="161752"/>
                  </a:lnTo>
                  <a:lnTo>
                    <a:pt x="122752" y="144663"/>
                  </a:lnTo>
                  <a:lnTo>
                    <a:pt x="120740" y="128884"/>
                  </a:lnTo>
                  <a:lnTo>
                    <a:pt x="118842" y="113518"/>
                  </a:lnTo>
                  <a:lnTo>
                    <a:pt x="117264" y="97997"/>
                  </a:lnTo>
                  <a:lnTo>
                    <a:pt x="115882" y="82433"/>
                  </a:lnTo>
                  <a:lnTo>
                    <a:pt x="114347" y="67422"/>
                  </a:lnTo>
                  <a:lnTo>
                    <a:pt x="112458" y="53281"/>
                  </a:lnTo>
                  <a:lnTo>
                    <a:pt x="110020" y="40022"/>
                  </a:lnTo>
                  <a:lnTo>
                    <a:pt x="106771" y="27509"/>
                  </a:lnTo>
                  <a:lnTo>
                    <a:pt x="102642" y="15608"/>
                  </a:lnTo>
                  <a:lnTo>
                    <a:pt x="97285" y="5320"/>
                  </a:lnTo>
                  <a:lnTo>
                    <a:pt x="90702" y="0"/>
                  </a:lnTo>
                  <a:lnTo>
                    <a:pt x="84471" y="1514"/>
                  </a:lnTo>
                  <a:lnTo>
                    <a:pt x="79878" y="8044"/>
                  </a:lnTo>
                  <a:lnTo>
                    <a:pt x="76979" y="18013"/>
                  </a:lnTo>
                  <a:lnTo>
                    <a:pt x="75629" y="30371"/>
                  </a:lnTo>
                  <a:lnTo>
                    <a:pt x="75583" y="44390"/>
                  </a:lnTo>
                  <a:lnTo>
                    <a:pt x="76393" y="59719"/>
                  </a:lnTo>
                  <a:lnTo>
                    <a:pt x="77491" y="76302"/>
                  </a:lnTo>
                  <a:lnTo>
                    <a:pt x="78537" y="94018"/>
                  </a:lnTo>
                  <a:lnTo>
                    <a:pt x="79565" y="112663"/>
                  </a:lnTo>
                  <a:lnTo>
                    <a:pt x="80864" y="132020"/>
                  </a:lnTo>
                  <a:lnTo>
                    <a:pt x="82591" y="151898"/>
                  </a:lnTo>
                  <a:lnTo>
                    <a:pt x="84752" y="172146"/>
                  </a:lnTo>
                  <a:lnTo>
                    <a:pt x="87283" y="192653"/>
                  </a:lnTo>
                  <a:lnTo>
                    <a:pt x="90099" y="213333"/>
                  </a:lnTo>
                  <a:lnTo>
                    <a:pt x="93127" y="233966"/>
                  </a:lnTo>
                  <a:lnTo>
                    <a:pt x="96305" y="254206"/>
                  </a:lnTo>
                  <a:lnTo>
                    <a:pt x="99589" y="273892"/>
                  </a:lnTo>
                  <a:lnTo>
                    <a:pt x="102946" y="292875"/>
                  </a:lnTo>
                  <a:lnTo>
                    <a:pt x="106353" y="310937"/>
                  </a:lnTo>
                  <a:lnTo>
                    <a:pt x="109793" y="328041"/>
                  </a:lnTo>
                  <a:lnTo>
                    <a:pt x="113297" y="344097"/>
                  </a:lnTo>
                  <a:lnTo>
                    <a:pt x="117388" y="360650"/>
                  </a:lnTo>
                  <a:lnTo>
                    <a:pt x="123541" y="381392"/>
                  </a:lnTo>
                  <a:lnTo>
                    <a:pt x="134220" y="41261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258920" y="5476356"/>
              <a:ext cx="145799" cy="421775"/>
            </a:xfrm>
            <a:custGeom>
              <a:avLst/>
              <a:gdLst/>
              <a:ahLst/>
              <a:cxnLst/>
              <a:rect l="0" t="0" r="0" b="0"/>
              <a:pathLst>
                <a:path w="145799" h="421775">
                  <a:moveTo>
                    <a:pt x="61570" y="421774"/>
                  </a:moveTo>
                  <a:lnTo>
                    <a:pt x="61503" y="407172"/>
                  </a:lnTo>
                  <a:lnTo>
                    <a:pt x="60863" y="393901"/>
                  </a:lnTo>
                  <a:lnTo>
                    <a:pt x="59567" y="380695"/>
                  </a:lnTo>
                  <a:lnTo>
                    <a:pt x="57707" y="367181"/>
                  </a:lnTo>
                  <a:lnTo>
                    <a:pt x="55391" y="353024"/>
                  </a:lnTo>
                  <a:lnTo>
                    <a:pt x="52724" y="338122"/>
                  </a:lnTo>
                  <a:lnTo>
                    <a:pt x="49800" y="322703"/>
                  </a:lnTo>
                  <a:lnTo>
                    <a:pt x="46693" y="307205"/>
                  </a:lnTo>
                  <a:lnTo>
                    <a:pt x="43457" y="291898"/>
                  </a:lnTo>
                  <a:lnTo>
                    <a:pt x="40134" y="277028"/>
                  </a:lnTo>
                  <a:lnTo>
                    <a:pt x="36749" y="262890"/>
                  </a:lnTo>
                  <a:lnTo>
                    <a:pt x="33324" y="249563"/>
                  </a:lnTo>
                  <a:lnTo>
                    <a:pt x="29871" y="236799"/>
                  </a:lnTo>
                  <a:lnTo>
                    <a:pt x="26399" y="224148"/>
                  </a:lnTo>
                  <a:lnTo>
                    <a:pt x="22914" y="211334"/>
                  </a:lnTo>
                  <a:lnTo>
                    <a:pt x="19422" y="198267"/>
                  </a:lnTo>
                  <a:lnTo>
                    <a:pt x="15924" y="184955"/>
                  </a:lnTo>
                  <a:lnTo>
                    <a:pt x="12427" y="171435"/>
                  </a:lnTo>
                  <a:lnTo>
                    <a:pt x="9095" y="157592"/>
                  </a:lnTo>
                  <a:lnTo>
                    <a:pt x="6238" y="143160"/>
                  </a:lnTo>
                  <a:lnTo>
                    <a:pt x="3984" y="128048"/>
                  </a:lnTo>
                  <a:lnTo>
                    <a:pt x="2301" y="112476"/>
                  </a:lnTo>
                  <a:lnTo>
                    <a:pt x="1089" y="96870"/>
                  </a:lnTo>
                  <a:lnTo>
                    <a:pt x="245" y="81493"/>
                  </a:lnTo>
                  <a:lnTo>
                    <a:pt x="0" y="66744"/>
                  </a:lnTo>
                  <a:lnTo>
                    <a:pt x="892" y="53219"/>
                  </a:lnTo>
                  <a:lnTo>
                    <a:pt x="3128" y="41130"/>
                  </a:lnTo>
                  <a:lnTo>
                    <a:pt x="6766" y="30522"/>
                  </a:lnTo>
                  <a:lnTo>
                    <a:pt x="11882" y="21453"/>
                  </a:lnTo>
                  <a:lnTo>
                    <a:pt x="18367" y="13803"/>
                  </a:lnTo>
                  <a:lnTo>
                    <a:pt x="26146" y="7646"/>
                  </a:lnTo>
                  <a:lnTo>
                    <a:pt x="35262" y="3325"/>
                  </a:lnTo>
                  <a:lnTo>
                    <a:pt x="45618" y="860"/>
                  </a:lnTo>
                  <a:lnTo>
                    <a:pt x="57165" y="0"/>
                  </a:lnTo>
                  <a:lnTo>
                    <a:pt x="69971" y="401"/>
                  </a:lnTo>
                  <a:lnTo>
                    <a:pt x="83934" y="1738"/>
                  </a:lnTo>
                  <a:lnTo>
                    <a:pt x="98094" y="3591"/>
                  </a:lnTo>
                  <a:lnTo>
                    <a:pt x="112112" y="5633"/>
                  </a:lnTo>
                  <a:lnTo>
                    <a:pt x="127218" y="8035"/>
                  </a:lnTo>
                  <a:lnTo>
                    <a:pt x="145798" y="1116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246791" y="5708617"/>
              <a:ext cx="136871" cy="52643"/>
            </a:xfrm>
            <a:custGeom>
              <a:avLst/>
              <a:gdLst/>
              <a:ahLst/>
              <a:cxnLst/>
              <a:rect l="0" t="0" r="0" b="0"/>
              <a:pathLst>
                <a:path w="136871" h="52643">
                  <a:moveTo>
                    <a:pt x="136870" y="0"/>
                  </a:moveTo>
                  <a:lnTo>
                    <a:pt x="128069" y="2933"/>
                  </a:lnTo>
                  <a:lnTo>
                    <a:pt x="119722" y="5715"/>
                  </a:lnTo>
                  <a:lnTo>
                    <a:pt x="111024" y="8615"/>
                  </a:lnTo>
                  <a:lnTo>
                    <a:pt x="101903" y="11656"/>
                  </a:lnTo>
                  <a:lnTo>
                    <a:pt x="92408" y="14821"/>
                  </a:lnTo>
                  <a:lnTo>
                    <a:pt x="82616" y="18085"/>
                  </a:lnTo>
                  <a:lnTo>
                    <a:pt x="72602" y="21423"/>
                  </a:lnTo>
                  <a:lnTo>
                    <a:pt x="62427" y="24814"/>
                  </a:lnTo>
                  <a:lnTo>
                    <a:pt x="52151" y="28242"/>
                  </a:lnTo>
                  <a:lnTo>
                    <a:pt x="42067" y="31738"/>
                  </a:lnTo>
                  <a:lnTo>
                    <a:pt x="31620" y="35822"/>
                  </a:lnTo>
                  <a:lnTo>
                    <a:pt x="18774" y="4196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382621" y="5703998"/>
              <a:ext cx="127956" cy="204661"/>
            </a:xfrm>
            <a:custGeom>
              <a:avLst/>
              <a:gdLst/>
              <a:ahLst/>
              <a:cxnLst/>
              <a:rect l="0" t="0" r="0" b="0"/>
              <a:pathLst>
                <a:path w="127956" h="204661">
                  <a:moveTo>
                    <a:pt x="32626" y="99375"/>
                  </a:moveTo>
                  <a:lnTo>
                    <a:pt x="41494" y="96508"/>
                  </a:lnTo>
                  <a:lnTo>
                    <a:pt x="50481" y="94366"/>
                  </a:lnTo>
                  <a:lnTo>
                    <a:pt x="60467" y="92754"/>
                  </a:lnTo>
                  <a:lnTo>
                    <a:pt x="71102" y="91228"/>
                  </a:lnTo>
                  <a:lnTo>
                    <a:pt x="81617" y="89083"/>
                  </a:lnTo>
                  <a:lnTo>
                    <a:pt x="91565" y="85974"/>
                  </a:lnTo>
                  <a:lnTo>
                    <a:pt x="100678" y="81736"/>
                  </a:lnTo>
                  <a:lnTo>
                    <a:pt x="108718" y="76211"/>
                  </a:lnTo>
                  <a:lnTo>
                    <a:pt x="115666" y="69452"/>
                  </a:lnTo>
                  <a:lnTo>
                    <a:pt x="121346" y="61659"/>
                  </a:lnTo>
                  <a:lnTo>
                    <a:pt x="125345" y="53065"/>
                  </a:lnTo>
                  <a:lnTo>
                    <a:pt x="127584" y="43891"/>
                  </a:lnTo>
                  <a:lnTo>
                    <a:pt x="127955" y="34631"/>
                  </a:lnTo>
                  <a:lnTo>
                    <a:pt x="126159" y="26029"/>
                  </a:lnTo>
                  <a:lnTo>
                    <a:pt x="122242" y="18438"/>
                  </a:lnTo>
                  <a:lnTo>
                    <a:pt x="116358" y="12020"/>
                  </a:lnTo>
                  <a:lnTo>
                    <a:pt x="108597" y="6927"/>
                  </a:lnTo>
                  <a:lnTo>
                    <a:pt x="99199" y="3102"/>
                  </a:lnTo>
                  <a:lnTo>
                    <a:pt x="88653" y="668"/>
                  </a:lnTo>
                  <a:lnTo>
                    <a:pt x="77591" y="0"/>
                  </a:lnTo>
                  <a:lnTo>
                    <a:pt x="66420" y="1145"/>
                  </a:lnTo>
                  <a:lnTo>
                    <a:pt x="55481" y="4031"/>
                  </a:lnTo>
                  <a:lnTo>
                    <a:pt x="45136" y="8634"/>
                  </a:lnTo>
                  <a:lnTo>
                    <a:pt x="35517" y="14767"/>
                  </a:lnTo>
                  <a:lnTo>
                    <a:pt x="26736" y="22138"/>
                  </a:lnTo>
                  <a:lnTo>
                    <a:pt x="18976" y="30448"/>
                  </a:lnTo>
                  <a:lnTo>
                    <a:pt x="12243" y="39445"/>
                  </a:lnTo>
                  <a:lnTo>
                    <a:pt x="6720" y="49095"/>
                  </a:lnTo>
                  <a:lnTo>
                    <a:pt x="2833" y="59557"/>
                  </a:lnTo>
                  <a:lnTo>
                    <a:pt x="662" y="70851"/>
                  </a:lnTo>
                  <a:lnTo>
                    <a:pt x="0" y="82706"/>
                  </a:lnTo>
                  <a:lnTo>
                    <a:pt x="536" y="94664"/>
                  </a:lnTo>
                  <a:lnTo>
                    <a:pt x="1967" y="106449"/>
                  </a:lnTo>
                  <a:lnTo>
                    <a:pt x="4044" y="117972"/>
                  </a:lnTo>
                  <a:lnTo>
                    <a:pt x="6575" y="129243"/>
                  </a:lnTo>
                  <a:lnTo>
                    <a:pt x="9425" y="140301"/>
                  </a:lnTo>
                  <a:lnTo>
                    <a:pt x="12659" y="151032"/>
                  </a:lnTo>
                  <a:lnTo>
                    <a:pt x="16515" y="161173"/>
                  </a:lnTo>
                  <a:lnTo>
                    <a:pt x="21084" y="170617"/>
                  </a:lnTo>
                  <a:lnTo>
                    <a:pt x="26630" y="179096"/>
                  </a:lnTo>
                  <a:lnTo>
                    <a:pt x="33642" y="186113"/>
                  </a:lnTo>
                  <a:lnTo>
                    <a:pt x="42248" y="191534"/>
                  </a:lnTo>
                  <a:lnTo>
                    <a:pt x="52241" y="195538"/>
                  </a:lnTo>
                  <a:lnTo>
                    <a:pt x="64548" y="198833"/>
                  </a:lnTo>
                  <a:lnTo>
                    <a:pt x="83603" y="201708"/>
                  </a:lnTo>
                  <a:lnTo>
                    <a:pt x="116854" y="20466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3579023" y="5453194"/>
              <a:ext cx="131023" cy="497039"/>
            </a:xfrm>
            <a:custGeom>
              <a:avLst/>
              <a:gdLst/>
              <a:ahLst/>
              <a:cxnLst/>
              <a:rect l="0" t="0" r="0" b="0"/>
              <a:pathLst>
                <a:path w="131023" h="497039">
                  <a:moveTo>
                    <a:pt x="57322" y="413350"/>
                  </a:moveTo>
                  <a:lnTo>
                    <a:pt x="65990" y="407416"/>
                  </a:lnTo>
                  <a:lnTo>
                    <a:pt x="73056" y="401211"/>
                  </a:lnTo>
                  <a:lnTo>
                    <a:pt x="79152" y="394115"/>
                  </a:lnTo>
                  <a:lnTo>
                    <a:pt x="84208" y="386175"/>
                  </a:lnTo>
                  <a:lnTo>
                    <a:pt x="87774" y="377529"/>
                  </a:lnTo>
                  <a:lnTo>
                    <a:pt x="89722" y="368339"/>
                  </a:lnTo>
                  <a:lnTo>
                    <a:pt x="90065" y="358912"/>
                  </a:lnTo>
                  <a:lnTo>
                    <a:pt x="88783" y="349670"/>
                  </a:lnTo>
                  <a:lnTo>
                    <a:pt x="86028" y="340844"/>
                  </a:lnTo>
                  <a:lnTo>
                    <a:pt x="81910" y="332955"/>
                  </a:lnTo>
                  <a:lnTo>
                    <a:pt x="76405" y="326867"/>
                  </a:lnTo>
                  <a:lnTo>
                    <a:pt x="69635" y="322892"/>
                  </a:lnTo>
                  <a:lnTo>
                    <a:pt x="61990" y="321022"/>
                  </a:lnTo>
                  <a:lnTo>
                    <a:pt x="54020" y="321195"/>
                  </a:lnTo>
                  <a:lnTo>
                    <a:pt x="46071" y="323167"/>
                  </a:lnTo>
                  <a:lnTo>
                    <a:pt x="38277" y="326742"/>
                  </a:lnTo>
                  <a:lnTo>
                    <a:pt x="30664" y="331874"/>
                  </a:lnTo>
                  <a:lnTo>
                    <a:pt x="23219" y="338403"/>
                  </a:lnTo>
                  <a:lnTo>
                    <a:pt x="16237" y="346395"/>
                  </a:lnTo>
                  <a:lnTo>
                    <a:pt x="10299" y="356194"/>
                  </a:lnTo>
                  <a:lnTo>
                    <a:pt x="5643" y="367820"/>
                  </a:lnTo>
                  <a:lnTo>
                    <a:pt x="2347" y="380866"/>
                  </a:lnTo>
                  <a:lnTo>
                    <a:pt x="501" y="394685"/>
                  </a:lnTo>
                  <a:lnTo>
                    <a:pt x="0" y="408826"/>
                  </a:lnTo>
                  <a:lnTo>
                    <a:pt x="613" y="422895"/>
                  </a:lnTo>
                  <a:lnTo>
                    <a:pt x="2078" y="436487"/>
                  </a:lnTo>
                  <a:lnTo>
                    <a:pt x="4178" y="449432"/>
                  </a:lnTo>
                  <a:lnTo>
                    <a:pt x="7060" y="461427"/>
                  </a:lnTo>
                  <a:lnTo>
                    <a:pt x="11204" y="471966"/>
                  </a:lnTo>
                  <a:lnTo>
                    <a:pt x="16772" y="480899"/>
                  </a:lnTo>
                  <a:lnTo>
                    <a:pt x="23631" y="488069"/>
                  </a:lnTo>
                  <a:lnTo>
                    <a:pt x="31530" y="493145"/>
                  </a:lnTo>
                  <a:lnTo>
                    <a:pt x="40206" y="496143"/>
                  </a:lnTo>
                  <a:lnTo>
                    <a:pt x="49116" y="497038"/>
                  </a:lnTo>
                  <a:lnTo>
                    <a:pt x="57477" y="495604"/>
                  </a:lnTo>
                  <a:lnTo>
                    <a:pt x="64907" y="491937"/>
                  </a:lnTo>
                  <a:lnTo>
                    <a:pt x="71385" y="486392"/>
                  </a:lnTo>
                  <a:lnTo>
                    <a:pt x="77051" y="479391"/>
                  </a:lnTo>
                  <a:lnTo>
                    <a:pt x="82087" y="471312"/>
                  </a:lnTo>
                  <a:lnTo>
                    <a:pt x="86658" y="462296"/>
                  </a:lnTo>
                  <a:lnTo>
                    <a:pt x="90896" y="452269"/>
                  </a:lnTo>
                  <a:lnTo>
                    <a:pt x="94902" y="441260"/>
                  </a:lnTo>
                  <a:lnTo>
                    <a:pt x="98748" y="429258"/>
                  </a:lnTo>
                  <a:lnTo>
                    <a:pt x="102485" y="416138"/>
                  </a:lnTo>
                  <a:lnTo>
                    <a:pt x="106147" y="401946"/>
                  </a:lnTo>
                  <a:lnTo>
                    <a:pt x="109758" y="387178"/>
                  </a:lnTo>
                  <a:lnTo>
                    <a:pt x="113336" y="372651"/>
                  </a:lnTo>
                  <a:lnTo>
                    <a:pt x="116887" y="358796"/>
                  </a:lnTo>
                  <a:lnTo>
                    <a:pt x="120255" y="345206"/>
                  </a:lnTo>
                  <a:lnTo>
                    <a:pt x="123136" y="330868"/>
                  </a:lnTo>
                  <a:lnTo>
                    <a:pt x="125406" y="315253"/>
                  </a:lnTo>
                  <a:lnTo>
                    <a:pt x="127099" y="298323"/>
                  </a:lnTo>
                  <a:lnTo>
                    <a:pt x="128318" y="280268"/>
                  </a:lnTo>
                  <a:lnTo>
                    <a:pt x="129176" y="261332"/>
                  </a:lnTo>
                  <a:lnTo>
                    <a:pt x="129769" y="241580"/>
                  </a:lnTo>
                  <a:lnTo>
                    <a:pt x="130176" y="220891"/>
                  </a:lnTo>
                  <a:lnTo>
                    <a:pt x="130449" y="199283"/>
                  </a:lnTo>
                  <a:lnTo>
                    <a:pt x="130463" y="177215"/>
                  </a:lnTo>
                  <a:lnTo>
                    <a:pt x="129941" y="155474"/>
                  </a:lnTo>
                  <a:lnTo>
                    <a:pt x="128772" y="134485"/>
                  </a:lnTo>
                  <a:lnTo>
                    <a:pt x="127003" y="114476"/>
                  </a:lnTo>
                  <a:lnTo>
                    <a:pt x="124745" y="95651"/>
                  </a:lnTo>
                  <a:lnTo>
                    <a:pt x="122114" y="77993"/>
                  </a:lnTo>
                  <a:lnTo>
                    <a:pt x="119213" y="61491"/>
                  </a:lnTo>
                  <a:lnTo>
                    <a:pt x="116119" y="46232"/>
                  </a:lnTo>
                  <a:lnTo>
                    <a:pt x="112883" y="32164"/>
                  </a:lnTo>
                  <a:lnTo>
                    <a:pt x="109220" y="19749"/>
                  </a:lnTo>
                  <a:lnTo>
                    <a:pt x="104542" y="9991"/>
                  </a:lnTo>
                  <a:lnTo>
                    <a:pt x="98626" y="3232"/>
                  </a:lnTo>
                  <a:lnTo>
                    <a:pt x="92042" y="0"/>
                  </a:lnTo>
                  <a:lnTo>
                    <a:pt x="85924" y="1307"/>
                  </a:lnTo>
                  <a:lnTo>
                    <a:pt x="80888" y="7263"/>
                  </a:lnTo>
                  <a:lnTo>
                    <a:pt x="77036" y="17093"/>
                  </a:lnTo>
                  <a:lnTo>
                    <a:pt x="74218" y="29634"/>
                  </a:lnTo>
                  <a:lnTo>
                    <a:pt x="72216" y="43951"/>
                  </a:lnTo>
                  <a:lnTo>
                    <a:pt x="70821" y="59574"/>
                  </a:lnTo>
                  <a:lnTo>
                    <a:pt x="69860" y="76401"/>
                  </a:lnTo>
                  <a:lnTo>
                    <a:pt x="69209" y="94295"/>
                  </a:lnTo>
                  <a:lnTo>
                    <a:pt x="68938" y="112732"/>
                  </a:lnTo>
                  <a:lnTo>
                    <a:pt x="69287" y="130889"/>
                  </a:lnTo>
                  <a:lnTo>
                    <a:pt x="70338" y="148342"/>
                  </a:lnTo>
                  <a:lnTo>
                    <a:pt x="72028" y="165504"/>
                  </a:lnTo>
                  <a:lnTo>
                    <a:pt x="74234" y="183395"/>
                  </a:lnTo>
                  <a:lnTo>
                    <a:pt x="76830" y="202530"/>
                  </a:lnTo>
                  <a:lnTo>
                    <a:pt x="79707" y="222299"/>
                  </a:lnTo>
                  <a:lnTo>
                    <a:pt x="82785" y="241284"/>
                  </a:lnTo>
                  <a:lnTo>
                    <a:pt x="86000" y="258736"/>
                  </a:lnTo>
                  <a:lnTo>
                    <a:pt x="89312" y="275046"/>
                  </a:lnTo>
                  <a:lnTo>
                    <a:pt x="92688" y="291360"/>
                  </a:lnTo>
                  <a:lnTo>
                    <a:pt x="96108" y="308359"/>
                  </a:lnTo>
                  <a:lnTo>
                    <a:pt x="99557" y="325743"/>
                  </a:lnTo>
                  <a:lnTo>
                    <a:pt x="103027" y="342521"/>
                  </a:lnTo>
                  <a:lnTo>
                    <a:pt x="106509" y="358153"/>
                  </a:lnTo>
                  <a:lnTo>
                    <a:pt x="110001" y="372735"/>
                  </a:lnTo>
                  <a:lnTo>
                    <a:pt x="113498" y="386742"/>
                  </a:lnTo>
                  <a:lnTo>
                    <a:pt x="116995" y="400518"/>
                  </a:lnTo>
                  <a:lnTo>
                    <a:pt x="120339" y="413828"/>
                  </a:lnTo>
                  <a:lnTo>
                    <a:pt x="123559" y="427347"/>
                  </a:lnTo>
                  <a:lnTo>
                    <a:pt x="126941" y="443386"/>
                  </a:lnTo>
                  <a:lnTo>
                    <a:pt x="131022" y="46599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132238" y="5455933"/>
              <a:ext cx="20005" cy="463255"/>
            </a:xfrm>
            <a:custGeom>
              <a:avLst/>
              <a:gdLst/>
              <a:ahLst/>
              <a:cxnLst/>
              <a:rect l="0" t="0" r="0" b="0"/>
              <a:pathLst>
                <a:path w="20005" h="463255">
                  <a:moveTo>
                    <a:pt x="9475" y="0"/>
                  </a:moveTo>
                  <a:lnTo>
                    <a:pt x="6608" y="11802"/>
                  </a:lnTo>
                  <a:lnTo>
                    <a:pt x="4466" y="23571"/>
                  </a:lnTo>
                  <a:lnTo>
                    <a:pt x="2863" y="36475"/>
                  </a:lnTo>
                  <a:lnTo>
                    <a:pt x="1683" y="50842"/>
                  </a:lnTo>
                  <a:lnTo>
                    <a:pt x="834" y="67115"/>
                  </a:lnTo>
                  <a:lnTo>
                    <a:pt x="241" y="85326"/>
                  </a:lnTo>
                  <a:lnTo>
                    <a:pt x="0" y="104561"/>
                  </a:lnTo>
                  <a:lnTo>
                    <a:pt x="364" y="123233"/>
                  </a:lnTo>
                  <a:lnTo>
                    <a:pt x="1418" y="140487"/>
                  </a:lnTo>
                  <a:lnTo>
                    <a:pt x="2941" y="156337"/>
                  </a:lnTo>
                  <a:lnTo>
                    <a:pt x="4500" y="171283"/>
                  </a:lnTo>
                  <a:lnTo>
                    <a:pt x="5845" y="185745"/>
                  </a:lnTo>
                  <a:lnTo>
                    <a:pt x="6898" y="199967"/>
                  </a:lnTo>
                  <a:lnTo>
                    <a:pt x="7679" y="214079"/>
                  </a:lnTo>
                  <a:lnTo>
                    <a:pt x="8239" y="228155"/>
                  </a:lnTo>
                  <a:lnTo>
                    <a:pt x="8632" y="242715"/>
                  </a:lnTo>
                  <a:lnTo>
                    <a:pt x="8903" y="258695"/>
                  </a:lnTo>
                  <a:lnTo>
                    <a:pt x="9094" y="276469"/>
                  </a:lnTo>
                  <a:lnTo>
                    <a:pt x="9393" y="295287"/>
                  </a:lnTo>
                  <a:lnTo>
                    <a:pt x="10127" y="313617"/>
                  </a:lnTo>
                  <a:lnTo>
                    <a:pt x="11433" y="330612"/>
                  </a:lnTo>
                  <a:lnTo>
                    <a:pt x="13124" y="346274"/>
                  </a:lnTo>
                  <a:lnTo>
                    <a:pt x="14799" y="361085"/>
                  </a:lnTo>
                  <a:lnTo>
                    <a:pt x="16218" y="375449"/>
                  </a:lnTo>
                  <a:lnTo>
                    <a:pt x="17326" y="389571"/>
                  </a:lnTo>
                  <a:lnTo>
                    <a:pt x="18263" y="405219"/>
                  </a:lnTo>
                  <a:lnTo>
                    <a:pt x="19108" y="427129"/>
                  </a:lnTo>
                  <a:lnTo>
                    <a:pt x="20004" y="4632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4015371" y="5624389"/>
              <a:ext cx="263214" cy="73700"/>
            </a:xfrm>
            <a:custGeom>
              <a:avLst/>
              <a:gdLst/>
              <a:ahLst/>
              <a:cxnLst/>
              <a:rect l="0" t="0" r="0" b="0"/>
              <a:pathLst>
                <a:path w="263214" h="73700">
                  <a:moveTo>
                    <a:pt x="263213" y="0"/>
                  </a:moveTo>
                  <a:lnTo>
                    <a:pt x="254345" y="2934"/>
                  </a:lnTo>
                  <a:lnTo>
                    <a:pt x="245357" y="5716"/>
                  </a:lnTo>
                  <a:lnTo>
                    <a:pt x="235367" y="8620"/>
                  </a:lnTo>
                  <a:lnTo>
                    <a:pt x="224559" y="11833"/>
                  </a:lnTo>
                  <a:lnTo>
                    <a:pt x="213396" y="15647"/>
                  </a:lnTo>
                  <a:lnTo>
                    <a:pt x="202186" y="20159"/>
                  </a:lnTo>
                  <a:lnTo>
                    <a:pt x="190901" y="25150"/>
                  </a:lnTo>
                  <a:lnTo>
                    <a:pt x="179268" y="30189"/>
                  </a:lnTo>
                  <a:lnTo>
                    <a:pt x="167149" y="35021"/>
                  </a:lnTo>
                  <a:lnTo>
                    <a:pt x="154554" y="39569"/>
                  </a:lnTo>
                  <a:lnTo>
                    <a:pt x="141560" y="43849"/>
                  </a:lnTo>
                  <a:lnTo>
                    <a:pt x="128259" y="47912"/>
                  </a:lnTo>
                  <a:lnTo>
                    <a:pt x="114732" y="51809"/>
                  </a:lnTo>
                  <a:lnTo>
                    <a:pt x="101045" y="55587"/>
                  </a:lnTo>
                  <a:lnTo>
                    <a:pt x="87250" y="59276"/>
                  </a:lnTo>
                  <a:lnTo>
                    <a:pt x="73411" y="62750"/>
                  </a:lnTo>
                  <a:lnTo>
                    <a:pt x="57934" y="66072"/>
                  </a:lnTo>
                  <a:lnTo>
                    <a:pt x="36105" y="6953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4257526" y="5455933"/>
              <a:ext cx="336913" cy="422358"/>
            </a:xfrm>
            <a:custGeom>
              <a:avLst/>
              <a:gdLst/>
              <a:ahLst/>
              <a:cxnLst/>
              <a:rect l="0" t="0" r="0" b="0"/>
              <a:pathLst>
                <a:path w="336913" h="42235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3"/>
                  </a:lnTo>
                  <a:lnTo>
                    <a:pt x="0" y="54770"/>
                  </a:lnTo>
                  <a:lnTo>
                    <a:pt x="0" y="69576"/>
                  </a:lnTo>
                  <a:lnTo>
                    <a:pt x="5" y="85722"/>
                  </a:lnTo>
                  <a:lnTo>
                    <a:pt x="178" y="102621"/>
                  </a:lnTo>
                  <a:lnTo>
                    <a:pt x="826" y="119118"/>
                  </a:lnTo>
                  <a:lnTo>
                    <a:pt x="2074" y="134588"/>
                  </a:lnTo>
                  <a:lnTo>
                    <a:pt x="3727" y="149244"/>
                  </a:lnTo>
                  <a:lnTo>
                    <a:pt x="5376" y="163838"/>
                  </a:lnTo>
                  <a:lnTo>
                    <a:pt x="6779" y="178847"/>
                  </a:lnTo>
                  <a:lnTo>
                    <a:pt x="7872" y="194574"/>
                  </a:lnTo>
                  <a:lnTo>
                    <a:pt x="8680" y="211290"/>
                  </a:lnTo>
                  <a:lnTo>
                    <a:pt x="9258" y="229020"/>
                  </a:lnTo>
                  <a:lnTo>
                    <a:pt x="9663" y="247302"/>
                  </a:lnTo>
                  <a:lnTo>
                    <a:pt x="9942" y="265335"/>
                  </a:lnTo>
                  <a:lnTo>
                    <a:pt x="10134" y="282684"/>
                  </a:lnTo>
                  <a:lnTo>
                    <a:pt x="10263" y="299433"/>
                  </a:lnTo>
                  <a:lnTo>
                    <a:pt x="10351" y="315979"/>
                  </a:lnTo>
                  <a:lnTo>
                    <a:pt x="10405" y="332556"/>
                  </a:lnTo>
                  <a:lnTo>
                    <a:pt x="10256" y="347926"/>
                  </a:lnTo>
                  <a:lnTo>
                    <a:pt x="9060" y="358465"/>
                  </a:lnTo>
                  <a:lnTo>
                    <a:pt x="6750" y="361949"/>
                  </a:lnTo>
                  <a:lnTo>
                    <a:pt x="4659" y="359658"/>
                  </a:lnTo>
                  <a:lnTo>
                    <a:pt x="3306" y="353208"/>
                  </a:lnTo>
                  <a:lnTo>
                    <a:pt x="2913" y="343633"/>
                  </a:lnTo>
                  <a:lnTo>
                    <a:pt x="3468" y="331723"/>
                  </a:lnTo>
                  <a:lnTo>
                    <a:pt x="4829" y="318433"/>
                  </a:lnTo>
                  <a:lnTo>
                    <a:pt x="6817" y="304872"/>
                  </a:lnTo>
                  <a:lnTo>
                    <a:pt x="9276" y="291673"/>
                  </a:lnTo>
                  <a:lnTo>
                    <a:pt x="12403" y="279364"/>
                  </a:lnTo>
                  <a:lnTo>
                    <a:pt x="16713" y="268543"/>
                  </a:lnTo>
                  <a:lnTo>
                    <a:pt x="22393" y="259387"/>
                  </a:lnTo>
                  <a:lnTo>
                    <a:pt x="29327" y="252050"/>
                  </a:lnTo>
                  <a:lnTo>
                    <a:pt x="37277" y="246854"/>
                  </a:lnTo>
                  <a:lnTo>
                    <a:pt x="45992" y="243772"/>
                  </a:lnTo>
                  <a:lnTo>
                    <a:pt x="55097" y="242818"/>
                  </a:lnTo>
                  <a:lnTo>
                    <a:pt x="64122" y="244212"/>
                  </a:lnTo>
                  <a:lnTo>
                    <a:pt x="72816" y="247857"/>
                  </a:lnTo>
                  <a:lnTo>
                    <a:pt x="81125" y="253556"/>
                  </a:lnTo>
                  <a:lnTo>
                    <a:pt x="89093" y="261193"/>
                  </a:lnTo>
                  <a:lnTo>
                    <a:pt x="96783" y="270517"/>
                  </a:lnTo>
                  <a:lnTo>
                    <a:pt x="104101" y="281353"/>
                  </a:lnTo>
                  <a:lnTo>
                    <a:pt x="110798" y="293674"/>
                  </a:lnTo>
                  <a:lnTo>
                    <a:pt x="116785" y="307322"/>
                  </a:lnTo>
                  <a:lnTo>
                    <a:pt x="122129" y="321722"/>
                  </a:lnTo>
                  <a:lnTo>
                    <a:pt x="126954" y="336001"/>
                  </a:lnTo>
                  <a:lnTo>
                    <a:pt x="131399" y="349645"/>
                  </a:lnTo>
                  <a:lnTo>
                    <a:pt x="136081" y="361473"/>
                  </a:lnTo>
                  <a:lnTo>
                    <a:pt x="141832" y="368588"/>
                  </a:lnTo>
                  <a:lnTo>
                    <a:pt x="148273" y="369950"/>
                  </a:lnTo>
                  <a:lnTo>
                    <a:pt x="154614" y="367772"/>
                  </a:lnTo>
                  <a:lnTo>
                    <a:pt x="161017" y="363639"/>
                  </a:lnTo>
                  <a:lnTo>
                    <a:pt x="167947" y="358386"/>
                  </a:lnTo>
                  <a:lnTo>
                    <a:pt x="175613" y="352473"/>
                  </a:lnTo>
                  <a:lnTo>
                    <a:pt x="183993" y="346326"/>
                  </a:lnTo>
                  <a:lnTo>
                    <a:pt x="192970" y="340403"/>
                  </a:lnTo>
                  <a:lnTo>
                    <a:pt x="202405" y="334927"/>
                  </a:lnTo>
                  <a:lnTo>
                    <a:pt x="212174" y="329923"/>
                  </a:lnTo>
                  <a:lnTo>
                    <a:pt x="222182" y="325324"/>
                  </a:lnTo>
                  <a:lnTo>
                    <a:pt x="232352" y="321038"/>
                  </a:lnTo>
                  <a:lnTo>
                    <a:pt x="242468" y="316818"/>
                  </a:lnTo>
                  <a:lnTo>
                    <a:pt x="252187" y="312291"/>
                  </a:lnTo>
                  <a:lnTo>
                    <a:pt x="261349" y="307272"/>
                  </a:lnTo>
                  <a:lnTo>
                    <a:pt x="269806" y="301593"/>
                  </a:lnTo>
                  <a:lnTo>
                    <a:pt x="277341" y="295024"/>
                  </a:lnTo>
                  <a:lnTo>
                    <a:pt x="283928" y="287528"/>
                  </a:lnTo>
                  <a:lnTo>
                    <a:pt x="289691" y="279223"/>
                  </a:lnTo>
                  <a:lnTo>
                    <a:pt x="294804" y="270277"/>
                  </a:lnTo>
                  <a:lnTo>
                    <a:pt x="299419" y="260859"/>
                  </a:lnTo>
                  <a:lnTo>
                    <a:pt x="303181" y="251265"/>
                  </a:lnTo>
                  <a:lnTo>
                    <a:pt x="305272" y="241905"/>
                  </a:lnTo>
                  <a:lnTo>
                    <a:pt x="305369" y="232991"/>
                  </a:lnTo>
                  <a:lnTo>
                    <a:pt x="303297" y="224872"/>
                  </a:lnTo>
                  <a:lnTo>
                    <a:pt x="298782" y="218097"/>
                  </a:lnTo>
                  <a:lnTo>
                    <a:pt x="291931" y="212848"/>
                  </a:lnTo>
                  <a:lnTo>
                    <a:pt x="283280" y="209307"/>
                  </a:lnTo>
                  <a:lnTo>
                    <a:pt x="273580" y="207821"/>
                  </a:lnTo>
                  <a:lnTo>
                    <a:pt x="263370" y="208382"/>
                  </a:lnTo>
                  <a:lnTo>
                    <a:pt x="253266" y="210858"/>
                  </a:lnTo>
                  <a:lnTo>
                    <a:pt x="244022" y="215178"/>
                  </a:lnTo>
                  <a:lnTo>
                    <a:pt x="235960" y="221123"/>
                  </a:lnTo>
                  <a:lnTo>
                    <a:pt x="229040" y="228535"/>
                  </a:lnTo>
                  <a:lnTo>
                    <a:pt x="223068" y="237405"/>
                  </a:lnTo>
                  <a:lnTo>
                    <a:pt x="217828" y="247591"/>
                  </a:lnTo>
                  <a:lnTo>
                    <a:pt x="213289" y="258853"/>
                  </a:lnTo>
                  <a:lnTo>
                    <a:pt x="209602" y="270937"/>
                  </a:lnTo>
                  <a:lnTo>
                    <a:pt x="206785" y="283620"/>
                  </a:lnTo>
                  <a:lnTo>
                    <a:pt x="204722" y="296729"/>
                  </a:lnTo>
                  <a:lnTo>
                    <a:pt x="203253" y="310136"/>
                  </a:lnTo>
                  <a:lnTo>
                    <a:pt x="202237" y="323738"/>
                  </a:lnTo>
                  <a:lnTo>
                    <a:pt x="201876" y="337142"/>
                  </a:lnTo>
                  <a:lnTo>
                    <a:pt x="202691" y="349690"/>
                  </a:lnTo>
                  <a:lnTo>
                    <a:pt x="204870" y="361091"/>
                  </a:lnTo>
                  <a:lnTo>
                    <a:pt x="208301" y="371391"/>
                  </a:lnTo>
                  <a:lnTo>
                    <a:pt x="212745" y="380778"/>
                  </a:lnTo>
                  <a:lnTo>
                    <a:pt x="217962" y="389461"/>
                  </a:lnTo>
                  <a:lnTo>
                    <a:pt x="223904" y="397463"/>
                  </a:lnTo>
                  <a:lnTo>
                    <a:pt x="230717" y="404627"/>
                  </a:lnTo>
                  <a:lnTo>
                    <a:pt x="238413" y="410923"/>
                  </a:lnTo>
                  <a:lnTo>
                    <a:pt x="247038" y="416135"/>
                  </a:lnTo>
                  <a:lnTo>
                    <a:pt x="256737" y="419807"/>
                  </a:lnTo>
                  <a:lnTo>
                    <a:pt x="267479" y="421829"/>
                  </a:lnTo>
                  <a:lnTo>
                    <a:pt x="278879" y="422357"/>
                  </a:lnTo>
                  <a:lnTo>
                    <a:pt x="291621" y="421583"/>
                  </a:lnTo>
                  <a:lnTo>
                    <a:pt x="309058" y="418322"/>
                  </a:lnTo>
                  <a:lnTo>
                    <a:pt x="336912" y="4106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4881422" y="5424347"/>
              <a:ext cx="28873" cy="442198"/>
            </a:xfrm>
            <a:custGeom>
              <a:avLst/>
              <a:gdLst/>
              <a:ahLst/>
              <a:cxnLst/>
              <a:rect l="0" t="0" r="0" b="0"/>
              <a:pathLst>
                <a:path w="28873" h="442198">
                  <a:moveTo>
                    <a:pt x="7814" y="0"/>
                  </a:moveTo>
                  <a:lnTo>
                    <a:pt x="4947" y="8869"/>
                  </a:lnTo>
                  <a:lnTo>
                    <a:pt x="2805" y="17856"/>
                  </a:lnTo>
                  <a:lnTo>
                    <a:pt x="1207" y="27860"/>
                  </a:lnTo>
                  <a:lnTo>
                    <a:pt x="199" y="39186"/>
                  </a:lnTo>
                  <a:lnTo>
                    <a:pt x="0" y="52294"/>
                  </a:lnTo>
                  <a:lnTo>
                    <a:pt x="651" y="67250"/>
                  </a:lnTo>
                  <a:lnTo>
                    <a:pt x="1889" y="83493"/>
                  </a:lnTo>
                  <a:lnTo>
                    <a:pt x="3253" y="100070"/>
                  </a:lnTo>
                  <a:lnTo>
                    <a:pt x="4467" y="116398"/>
                  </a:lnTo>
                  <a:lnTo>
                    <a:pt x="5602" y="132272"/>
                  </a:lnTo>
                  <a:lnTo>
                    <a:pt x="6970" y="147690"/>
                  </a:lnTo>
                  <a:lnTo>
                    <a:pt x="8737" y="162734"/>
                  </a:lnTo>
                  <a:lnTo>
                    <a:pt x="10755" y="177821"/>
                  </a:lnTo>
                  <a:lnTo>
                    <a:pt x="12656" y="193643"/>
                  </a:lnTo>
                  <a:lnTo>
                    <a:pt x="14232" y="210513"/>
                  </a:lnTo>
                  <a:lnTo>
                    <a:pt x="15443" y="228084"/>
                  </a:lnTo>
                  <a:lnTo>
                    <a:pt x="16331" y="245572"/>
                  </a:lnTo>
                  <a:lnTo>
                    <a:pt x="16963" y="262524"/>
                  </a:lnTo>
                  <a:lnTo>
                    <a:pt x="17404" y="278991"/>
                  </a:lnTo>
                  <a:lnTo>
                    <a:pt x="17707" y="295339"/>
                  </a:lnTo>
                  <a:lnTo>
                    <a:pt x="17919" y="311814"/>
                  </a:lnTo>
                  <a:lnTo>
                    <a:pt x="18233" y="328335"/>
                  </a:lnTo>
                  <a:lnTo>
                    <a:pt x="18976" y="344595"/>
                  </a:lnTo>
                  <a:lnTo>
                    <a:pt x="20288" y="360418"/>
                  </a:lnTo>
                  <a:lnTo>
                    <a:pt x="21993" y="375578"/>
                  </a:lnTo>
                  <a:lnTo>
                    <a:pt x="23853" y="391418"/>
                  </a:lnTo>
                  <a:lnTo>
                    <a:pt x="26034" y="411561"/>
                  </a:lnTo>
                  <a:lnTo>
                    <a:pt x="28872" y="4421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4773423" y="5603332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212297" y="2934"/>
                  </a:lnTo>
                  <a:lnTo>
                    <a:pt x="203950" y="5716"/>
                  </a:lnTo>
                  <a:lnTo>
                    <a:pt x="195243" y="8616"/>
                  </a:lnTo>
                  <a:lnTo>
                    <a:pt x="185776" y="11656"/>
                  </a:lnTo>
                  <a:lnTo>
                    <a:pt x="174985" y="14821"/>
                  </a:lnTo>
                  <a:lnTo>
                    <a:pt x="162695" y="18085"/>
                  </a:lnTo>
                  <a:lnTo>
                    <a:pt x="149376" y="21423"/>
                  </a:lnTo>
                  <a:lnTo>
                    <a:pt x="135906" y="24814"/>
                  </a:lnTo>
                  <a:lnTo>
                    <a:pt x="122814" y="28243"/>
                  </a:lnTo>
                  <a:lnTo>
                    <a:pt x="110263" y="31698"/>
                  </a:lnTo>
                  <a:lnTo>
                    <a:pt x="98230" y="35170"/>
                  </a:lnTo>
                  <a:lnTo>
                    <a:pt x="86620" y="38655"/>
                  </a:lnTo>
                  <a:lnTo>
                    <a:pt x="75332" y="42148"/>
                  </a:lnTo>
                  <a:lnTo>
                    <a:pt x="64278" y="45646"/>
                  </a:lnTo>
                  <a:lnTo>
                    <a:pt x="53399" y="49143"/>
                  </a:lnTo>
                  <a:lnTo>
                    <a:pt x="42905" y="52487"/>
                  </a:lnTo>
                  <a:lnTo>
                    <a:pt x="32137" y="55708"/>
                  </a:lnTo>
                  <a:lnTo>
                    <a:pt x="19028" y="5908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5026107" y="5729674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2867" y="14602"/>
                  </a:lnTo>
                  <a:lnTo>
                    <a:pt x="5008" y="27873"/>
                  </a:lnTo>
                  <a:lnTo>
                    <a:pt x="6611" y="41069"/>
                  </a:lnTo>
                  <a:lnTo>
                    <a:pt x="7795" y="54372"/>
                  </a:lnTo>
                  <a:lnTo>
                    <a:pt x="8773" y="69370"/>
                  </a:lnTo>
                  <a:lnTo>
                    <a:pt x="9635" y="90742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5026107" y="5571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5120863" y="5650005"/>
              <a:ext cx="147400" cy="163898"/>
            </a:xfrm>
            <a:custGeom>
              <a:avLst/>
              <a:gdLst/>
              <a:ahLst/>
              <a:cxnLst/>
              <a:rect l="0" t="0" r="0" b="0"/>
              <a:pathLst>
                <a:path w="147400" h="163898">
                  <a:moveTo>
                    <a:pt x="0" y="69140"/>
                  </a:moveTo>
                  <a:lnTo>
                    <a:pt x="3001" y="80808"/>
                  </a:lnTo>
                  <a:lnTo>
                    <a:pt x="6424" y="91297"/>
                  </a:lnTo>
                  <a:lnTo>
                    <a:pt x="10570" y="101515"/>
                  </a:lnTo>
                  <a:lnTo>
                    <a:pt x="13613" y="108685"/>
                  </a:lnTo>
                  <a:lnTo>
                    <a:pt x="14005" y="109286"/>
                  </a:lnTo>
                  <a:lnTo>
                    <a:pt x="13403" y="104665"/>
                  </a:lnTo>
                  <a:lnTo>
                    <a:pt x="12681" y="96639"/>
                  </a:lnTo>
                  <a:lnTo>
                    <a:pt x="12074" y="86460"/>
                  </a:lnTo>
                  <a:lnTo>
                    <a:pt x="11784" y="74916"/>
                  </a:lnTo>
                  <a:lnTo>
                    <a:pt x="12097" y="62501"/>
                  </a:lnTo>
                  <a:lnTo>
                    <a:pt x="13124" y="49539"/>
                  </a:lnTo>
                  <a:lnTo>
                    <a:pt x="15132" y="36718"/>
                  </a:lnTo>
                  <a:lnTo>
                    <a:pt x="18613" y="25086"/>
                  </a:lnTo>
                  <a:lnTo>
                    <a:pt x="23700" y="15126"/>
                  </a:lnTo>
                  <a:lnTo>
                    <a:pt x="30218" y="7285"/>
                  </a:lnTo>
                  <a:lnTo>
                    <a:pt x="37881" y="2217"/>
                  </a:lnTo>
                  <a:lnTo>
                    <a:pt x="46399" y="0"/>
                  </a:lnTo>
                  <a:lnTo>
                    <a:pt x="55371" y="425"/>
                  </a:lnTo>
                  <a:lnTo>
                    <a:pt x="64305" y="3278"/>
                  </a:lnTo>
                  <a:lnTo>
                    <a:pt x="72933" y="8190"/>
                  </a:lnTo>
                  <a:lnTo>
                    <a:pt x="81030" y="14720"/>
                  </a:lnTo>
                  <a:lnTo>
                    <a:pt x="88322" y="22456"/>
                  </a:lnTo>
                  <a:lnTo>
                    <a:pt x="94745" y="31059"/>
                  </a:lnTo>
                  <a:lnTo>
                    <a:pt x="100399" y="40274"/>
                  </a:lnTo>
                  <a:lnTo>
                    <a:pt x="105439" y="49911"/>
                  </a:lnTo>
                  <a:lnTo>
                    <a:pt x="110018" y="59837"/>
                  </a:lnTo>
                  <a:lnTo>
                    <a:pt x="114266" y="69961"/>
                  </a:lnTo>
                  <a:lnTo>
                    <a:pt x="118279" y="80218"/>
                  </a:lnTo>
                  <a:lnTo>
                    <a:pt x="122131" y="90564"/>
                  </a:lnTo>
                  <a:lnTo>
                    <a:pt x="125871" y="100971"/>
                  </a:lnTo>
                  <a:lnTo>
                    <a:pt x="129537" y="111418"/>
                  </a:lnTo>
                  <a:lnTo>
                    <a:pt x="133146" y="121878"/>
                  </a:lnTo>
                  <a:lnTo>
                    <a:pt x="136564" y="131888"/>
                  </a:lnTo>
                  <a:lnTo>
                    <a:pt x="139844" y="141534"/>
                  </a:lnTo>
                  <a:lnTo>
                    <a:pt x="143273" y="151664"/>
                  </a:lnTo>
                  <a:lnTo>
                    <a:pt x="147399" y="1638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5299848" y="5645446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3001" y="8801"/>
                  </a:lnTo>
                  <a:lnTo>
                    <a:pt x="6423" y="17147"/>
                  </a:lnTo>
                  <a:lnTo>
                    <a:pt x="10619" y="25841"/>
                  </a:lnTo>
                  <a:lnTo>
                    <a:pt x="15519" y="34790"/>
                  </a:lnTo>
                  <a:lnTo>
                    <a:pt x="21001" y="43636"/>
                  </a:lnTo>
                  <a:lnTo>
                    <a:pt x="26927" y="52167"/>
                  </a:lnTo>
                  <a:lnTo>
                    <a:pt x="33067" y="60036"/>
                  </a:lnTo>
                  <a:lnTo>
                    <a:pt x="39815" y="67473"/>
                  </a:lnTo>
                  <a:lnTo>
                    <a:pt x="48877" y="75127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5278791" y="5603332"/>
              <a:ext cx="147400" cy="536954"/>
            </a:xfrm>
            <a:custGeom>
              <a:avLst/>
              <a:gdLst/>
              <a:ahLst/>
              <a:cxnLst/>
              <a:rect l="0" t="0" r="0" b="0"/>
              <a:pathLst>
                <a:path w="147400" h="536954">
                  <a:moveTo>
                    <a:pt x="147399" y="0"/>
                  </a:moveTo>
                  <a:lnTo>
                    <a:pt x="144465" y="11735"/>
                  </a:lnTo>
                  <a:lnTo>
                    <a:pt x="141683" y="22864"/>
                  </a:lnTo>
                  <a:lnTo>
                    <a:pt x="138779" y="34463"/>
                  </a:lnTo>
                  <a:lnTo>
                    <a:pt x="135566" y="46623"/>
                  </a:lnTo>
                  <a:lnTo>
                    <a:pt x="131752" y="59283"/>
                  </a:lnTo>
                  <a:lnTo>
                    <a:pt x="127240" y="72335"/>
                  </a:lnTo>
                  <a:lnTo>
                    <a:pt x="122249" y="85514"/>
                  </a:lnTo>
                  <a:lnTo>
                    <a:pt x="117209" y="98431"/>
                  </a:lnTo>
                  <a:lnTo>
                    <a:pt x="112377" y="110893"/>
                  </a:lnTo>
                  <a:lnTo>
                    <a:pt x="107830" y="122886"/>
                  </a:lnTo>
                  <a:lnTo>
                    <a:pt x="103549" y="134480"/>
                  </a:lnTo>
                  <a:lnTo>
                    <a:pt x="99487" y="145762"/>
                  </a:lnTo>
                  <a:lnTo>
                    <a:pt x="95589" y="156815"/>
                  </a:lnTo>
                  <a:lnTo>
                    <a:pt x="91811" y="167704"/>
                  </a:lnTo>
                  <a:lnTo>
                    <a:pt x="88119" y="178478"/>
                  </a:lnTo>
                  <a:lnTo>
                    <a:pt x="84484" y="189173"/>
                  </a:lnTo>
                  <a:lnTo>
                    <a:pt x="80890" y="199814"/>
                  </a:lnTo>
                  <a:lnTo>
                    <a:pt x="77324" y="210422"/>
                  </a:lnTo>
                  <a:lnTo>
                    <a:pt x="73776" y="221174"/>
                  </a:lnTo>
                  <a:lnTo>
                    <a:pt x="70241" y="232385"/>
                  </a:lnTo>
                  <a:lnTo>
                    <a:pt x="66715" y="244189"/>
                  </a:lnTo>
                  <a:lnTo>
                    <a:pt x="63194" y="256558"/>
                  </a:lnTo>
                  <a:lnTo>
                    <a:pt x="59676" y="269393"/>
                  </a:lnTo>
                  <a:lnTo>
                    <a:pt x="56162" y="282580"/>
                  </a:lnTo>
                  <a:lnTo>
                    <a:pt x="52649" y="295858"/>
                  </a:lnTo>
                  <a:lnTo>
                    <a:pt x="49138" y="308846"/>
                  </a:lnTo>
                  <a:lnTo>
                    <a:pt x="45631" y="321362"/>
                  </a:lnTo>
                  <a:lnTo>
                    <a:pt x="42293" y="333562"/>
                  </a:lnTo>
                  <a:lnTo>
                    <a:pt x="39432" y="345827"/>
                  </a:lnTo>
                  <a:lnTo>
                    <a:pt x="37170" y="358375"/>
                  </a:lnTo>
                  <a:lnTo>
                    <a:pt x="35313" y="371091"/>
                  </a:lnTo>
                  <a:lnTo>
                    <a:pt x="33452" y="383635"/>
                  </a:lnTo>
                  <a:lnTo>
                    <a:pt x="31344" y="395816"/>
                  </a:lnTo>
                  <a:lnTo>
                    <a:pt x="28928" y="407607"/>
                  </a:lnTo>
                  <a:lnTo>
                    <a:pt x="26226" y="419058"/>
                  </a:lnTo>
                  <a:lnTo>
                    <a:pt x="23295" y="430246"/>
                  </a:lnTo>
                  <a:lnTo>
                    <a:pt x="20190" y="441404"/>
                  </a:lnTo>
                  <a:lnTo>
                    <a:pt x="16960" y="452894"/>
                  </a:lnTo>
                  <a:lnTo>
                    <a:pt x="13646" y="464881"/>
                  </a:lnTo>
                  <a:lnTo>
                    <a:pt x="10428" y="477138"/>
                  </a:lnTo>
                  <a:lnTo>
                    <a:pt x="7305" y="490557"/>
                  </a:lnTo>
                  <a:lnTo>
                    <a:pt x="4004" y="508554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5584561" y="5637974"/>
              <a:ext cx="148224" cy="374037"/>
            </a:xfrm>
            <a:custGeom>
              <a:avLst/>
              <a:gdLst/>
              <a:ahLst/>
              <a:cxnLst/>
              <a:rect l="0" t="0" r="0" b="0"/>
              <a:pathLst>
                <a:path w="148224" h="374037">
                  <a:moveTo>
                    <a:pt x="20613" y="207513"/>
                  </a:moveTo>
                  <a:lnTo>
                    <a:pt x="20613" y="216187"/>
                  </a:lnTo>
                  <a:lnTo>
                    <a:pt x="20613" y="228535"/>
                  </a:lnTo>
                  <a:lnTo>
                    <a:pt x="20613" y="242713"/>
                  </a:lnTo>
                  <a:lnTo>
                    <a:pt x="20613" y="257972"/>
                  </a:lnTo>
                  <a:lnTo>
                    <a:pt x="20613" y="273784"/>
                  </a:lnTo>
                  <a:lnTo>
                    <a:pt x="20613" y="289617"/>
                  </a:lnTo>
                  <a:lnTo>
                    <a:pt x="20618" y="305188"/>
                  </a:lnTo>
                  <a:lnTo>
                    <a:pt x="20791" y="320421"/>
                  </a:lnTo>
                  <a:lnTo>
                    <a:pt x="21439" y="335342"/>
                  </a:lnTo>
                  <a:lnTo>
                    <a:pt x="22680" y="349982"/>
                  </a:lnTo>
                  <a:lnTo>
                    <a:pt x="24027" y="363287"/>
                  </a:lnTo>
                  <a:lnTo>
                    <a:pt x="24304" y="371916"/>
                  </a:lnTo>
                  <a:lnTo>
                    <a:pt x="23104" y="374036"/>
                  </a:lnTo>
                  <a:lnTo>
                    <a:pt x="21062" y="371550"/>
                  </a:lnTo>
                  <a:lnTo>
                    <a:pt x="18708" y="365845"/>
                  </a:lnTo>
                  <a:lnTo>
                    <a:pt x="16518" y="357369"/>
                  </a:lnTo>
                  <a:lnTo>
                    <a:pt x="14716" y="346524"/>
                  </a:lnTo>
                  <a:lnTo>
                    <a:pt x="13170" y="333951"/>
                  </a:lnTo>
                  <a:lnTo>
                    <a:pt x="11520" y="320423"/>
                  </a:lnTo>
                  <a:lnTo>
                    <a:pt x="9559" y="306451"/>
                  </a:lnTo>
                  <a:lnTo>
                    <a:pt x="7411" y="291979"/>
                  </a:lnTo>
                  <a:lnTo>
                    <a:pt x="5422" y="276515"/>
                  </a:lnTo>
                  <a:lnTo>
                    <a:pt x="3787" y="259855"/>
                  </a:lnTo>
                  <a:lnTo>
                    <a:pt x="2536" y="242241"/>
                  </a:lnTo>
                  <a:lnTo>
                    <a:pt x="1622" y="224185"/>
                  </a:lnTo>
                  <a:lnTo>
                    <a:pt x="973" y="206035"/>
                  </a:lnTo>
                  <a:lnTo>
                    <a:pt x="520" y="187948"/>
                  </a:lnTo>
                  <a:lnTo>
                    <a:pt x="208" y="169972"/>
                  </a:lnTo>
                  <a:lnTo>
                    <a:pt x="0" y="152108"/>
                  </a:lnTo>
                  <a:lnTo>
                    <a:pt x="29" y="134503"/>
                  </a:lnTo>
                  <a:lnTo>
                    <a:pt x="580" y="117441"/>
                  </a:lnTo>
                  <a:lnTo>
                    <a:pt x="1768" y="101039"/>
                  </a:lnTo>
                  <a:lnTo>
                    <a:pt x="3549" y="85413"/>
                  </a:lnTo>
                  <a:lnTo>
                    <a:pt x="5817" y="70758"/>
                  </a:lnTo>
                  <a:lnTo>
                    <a:pt x="8463" y="57089"/>
                  </a:lnTo>
                  <a:lnTo>
                    <a:pt x="11713" y="44434"/>
                  </a:lnTo>
                  <a:lnTo>
                    <a:pt x="16106" y="32920"/>
                  </a:lnTo>
                  <a:lnTo>
                    <a:pt x="21840" y="22519"/>
                  </a:lnTo>
                  <a:lnTo>
                    <a:pt x="28810" y="13550"/>
                  </a:lnTo>
                  <a:lnTo>
                    <a:pt x="36785" y="6728"/>
                  </a:lnTo>
                  <a:lnTo>
                    <a:pt x="45516" y="2257"/>
                  </a:lnTo>
                  <a:lnTo>
                    <a:pt x="54631" y="50"/>
                  </a:lnTo>
                  <a:lnTo>
                    <a:pt x="63663" y="0"/>
                  </a:lnTo>
                  <a:lnTo>
                    <a:pt x="72361" y="1816"/>
                  </a:lnTo>
                  <a:lnTo>
                    <a:pt x="80674" y="5117"/>
                  </a:lnTo>
                  <a:lnTo>
                    <a:pt x="88644" y="9533"/>
                  </a:lnTo>
                  <a:lnTo>
                    <a:pt x="96341" y="14760"/>
                  </a:lnTo>
                  <a:lnTo>
                    <a:pt x="103832" y="20723"/>
                  </a:lnTo>
                  <a:lnTo>
                    <a:pt x="111177" y="27556"/>
                  </a:lnTo>
                  <a:lnTo>
                    <a:pt x="118414" y="35265"/>
                  </a:lnTo>
                  <a:lnTo>
                    <a:pt x="125411" y="43731"/>
                  </a:lnTo>
                  <a:lnTo>
                    <a:pt x="131884" y="52791"/>
                  </a:lnTo>
                  <a:lnTo>
                    <a:pt x="137709" y="62296"/>
                  </a:lnTo>
                  <a:lnTo>
                    <a:pt x="142603" y="72119"/>
                  </a:lnTo>
                  <a:lnTo>
                    <a:pt x="146060" y="82166"/>
                  </a:lnTo>
                  <a:lnTo>
                    <a:pt x="147932" y="92364"/>
                  </a:lnTo>
                  <a:lnTo>
                    <a:pt x="148223" y="102499"/>
                  </a:lnTo>
                  <a:lnTo>
                    <a:pt x="146905" y="112231"/>
                  </a:lnTo>
                  <a:lnTo>
                    <a:pt x="144127" y="121407"/>
                  </a:lnTo>
                  <a:lnTo>
                    <a:pt x="139991" y="130044"/>
                  </a:lnTo>
                  <a:lnTo>
                    <a:pt x="134476" y="138231"/>
                  </a:lnTo>
                  <a:lnTo>
                    <a:pt x="127694" y="146065"/>
                  </a:lnTo>
                  <a:lnTo>
                    <a:pt x="119752" y="153335"/>
                  </a:lnTo>
                  <a:lnTo>
                    <a:pt x="109579" y="160239"/>
                  </a:lnTo>
                  <a:lnTo>
                    <a:pt x="92927" y="167386"/>
                  </a:lnTo>
                  <a:lnTo>
                    <a:pt x="62728" y="1759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5815744" y="569808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1" y="14602"/>
                  </a:lnTo>
                  <a:lnTo>
                    <a:pt x="1" y="27873"/>
                  </a:lnTo>
                  <a:lnTo>
                    <a:pt x="5" y="41069"/>
                  </a:lnTo>
                  <a:lnTo>
                    <a:pt x="178" y="54239"/>
                  </a:lnTo>
                  <a:lnTo>
                    <a:pt x="826" y="67099"/>
                  </a:lnTo>
                  <a:lnTo>
                    <a:pt x="2075" y="79486"/>
                  </a:lnTo>
                  <a:lnTo>
                    <a:pt x="3736" y="90947"/>
                  </a:lnTo>
                  <a:lnTo>
                    <a:pt x="5563" y="101802"/>
                  </a:lnTo>
                  <a:lnTo>
                    <a:pt x="7717" y="113000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5794687" y="554016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5794687" y="5665474"/>
              <a:ext cx="239277" cy="474812"/>
            </a:xfrm>
            <a:custGeom>
              <a:avLst/>
              <a:gdLst/>
              <a:ahLst/>
              <a:cxnLst/>
              <a:rect l="0" t="0" r="0" b="0"/>
              <a:pathLst>
                <a:path w="239277" h="474812">
                  <a:moveTo>
                    <a:pt x="189513" y="85257"/>
                  </a:moveTo>
                  <a:lnTo>
                    <a:pt x="195179" y="76455"/>
                  </a:lnTo>
                  <a:lnTo>
                    <a:pt x="198824" y="68108"/>
                  </a:lnTo>
                  <a:lnTo>
                    <a:pt x="200728" y="59410"/>
                  </a:lnTo>
                  <a:lnTo>
                    <a:pt x="201057" y="50289"/>
                  </a:lnTo>
                  <a:lnTo>
                    <a:pt x="199789" y="40794"/>
                  </a:lnTo>
                  <a:lnTo>
                    <a:pt x="197056" y="31016"/>
                  </a:lnTo>
                  <a:lnTo>
                    <a:pt x="192790" y="21521"/>
                  </a:lnTo>
                  <a:lnTo>
                    <a:pt x="186657" y="13292"/>
                  </a:lnTo>
                  <a:lnTo>
                    <a:pt x="178656" y="6774"/>
                  </a:lnTo>
                  <a:lnTo>
                    <a:pt x="169369" y="2232"/>
                  </a:lnTo>
                  <a:lnTo>
                    <a:pt x="159760" y="0"/>
                  </a:lnTo>
                  <a:lnTo>
                    <a:pt x="150419" y="25"/>
                  </a:lnTo>
                  <a:lnTo>
                    <a:pt x="141709" y="2126"/>
                  </a:lnTo>
                  <a:lnTo>
                    <a:pt x="133939" y="6186"/>
                  </a:lnTo>
                  <a:lnTo>
                    <a:pt x="127167" y="11951"/>
                  </a:lnTo>
                  <a:lnTo>
                    <a:pt x="121434" y="19243"/>
                  </a:lnTo>
                  <a:lnTo>
                    <a:pt x="116865" y="28031"/>
                  </a:lnTo>
                  <a:lnTo>
                    <a:pt x="113421" y="38157"/>
                  </a:lnTo>
                  <a:lnTo>
                    <a:pt x="111088" y="49210"/>
                  </a:lnTo>
                  <a:lnTo>
                    <a:pt x="109963" y="60620"/>
                  </a:lnTo>
                  <a:lnTo>
                    <a:pt x="109987" y="72029"/>
                  </a:lnTo>
                  <a:lnTo>
                    <a:pt x="111137" y="83129"/>
                  </a:lnTo>
                  <a:lnTo>
                    <a:pt x="113504" y="93583"/>
                  </a:lnTo>
                  <a:lnTo>
                    <a:pt x="117031" y="103266"/>
                  </a:lnTo>
                  <a:lnTo>
                    <a:pt x="121856" y="111750"/>
                  </a:lnTo>
                  <a:lnTo>
                    <a:pt x="128377" y="118246"/>
                  </a:lnTo>
                  <a:lnTo>
                    <a:pt x="136645" y="122499"/>
                  </a:lnTo>
                  <a:lnTo>
                    <a:pt x="146113" y="124558"/>
                  </a:lnTo>
                  <a:lnTo>
                    <a:pt x="155844" y="124511"/>
                  </a:lnTo>
                  <a:lnTo>
                    <a:pt x="165268" y="122624"/>
                  </a:lnTo>
                  <a:lnTo>
                    <a:pt x="174034" y="119107"/>
                  </a:lnTo>
                  <a:lnTo>
                    <a:pt x="181841" y="114013"/>
                  </a:lnTo>
                  <a:lnTo>
                    <a:pt x="188659" y="107578"/>
                  </a:lnTo>
                  <a:lnTo>
                    <a:pt x="195167" y="102166"/>
                  </a:lnTo>
                  <a:lnTo>
                    <a:pt x="201648" y="101229"/>
                  </a:lnTo>
                  <a:lnTo>
                    <a:pt x="207118" y="105157"/>
                  </a:lnTo>
                  <a:lnTo>
                    <a:pt x="211296" y="113062"/>
                  </a:lnTo>
                  <a:lnTo>
                    <a:pt x="214334" y="123912"/>
                  </a:lnTo>
                  <a:lnTo>
                    <a:pt x="216649" y="136532"/>
                  </a:lnTo>
                  <a:lnTo>
                    <a:pt x="218784" y="149668"/>
                  </a:lnTo>
                  <a:lnTo>
                    <a:pt x="221052" y="162622"/>
                  </a:lnTo>
                  <a:lnTo>
                    <a:pt x="223398" y="175791"/>
                  </a:lnTo>
                  <a:lnTo>
                    <a:pt x="225515" y="190387"/>
                  </a:lnTo>
                  <a:lnTo>
                    <a:pt x="227238" y="206988"/>
                  </a:lnTo>
                  <a:lnTo>
                    <a:pt x="228717" y="225228"/>
                  </a:lnTo>
                  <a:lnTo>
                    <a:pt x="230316" y="244170"/>
                  </a:lnTo>
                  <a:lnTo>
                    <a:pt x="232238" y="263171"/>
                  </a:lnTo>
                  <a:lnTo>
                    <a:pt x="234359" y="281794"/>
                  </a:lnTo>
                  <a:lnTo>
                    <a:pt x="236330" y="299665"/>
                  </a:lnTo>
                  <a:lnTo>
                    <a:pt x="237947" y="316677"/>
                  </a:lnTo>
                  <a:lnTo>
                    <a:pt x="239016" y="332911"/>
                  </a:lnTo>
                  <a:lnTo>
                    <a:pt x="239276" y="348521"/>
                  </a:lnTo>
                  <a:lnTo>
                    <a:pt x="238659" y="363650"/>
                  </a:lnTo>
                  <a:lnTo>
                    <a:pt x="236938" y="378103"/>
                  </a:lnTo>
                  <a:lnTo>
                    <a:pt x="233655" y="391364"/>
                  </a:lnTo>
                  <a:lnTo>
                    <a:pt x="228704" y="403244"/>
                  </a:lnTo>
                  <a:lnTo>
                    <a:pt x="222278" y="413696"/>
                  </a:lnTo>
                  <a:lnTo>
                    <a:pt x="214678" y="422653"/>
                  </a:lnTo>
                  <a:lnTo>
                    <a:pt x="206192" y="430229"/>
                  </a:lnTo>
                  <a:lnTo>
                    <a:pt x="196902" y="436505"/>
                  </a:lnTo>
                  <a:lnTo>
                    <a:pt x="186690" y="441437"/>
                  </a:lnTo>
                  <a:lnTo>
                    <a:pt x="175559" y="445135"/>
                  </a:lnTo>
                  <a:lnTo>
                    <a:pt x="163474" y="447977"/>
                  </a:lnTo>
                  <a:lnTo>
                    <a:pt x="150298" y="450508"/>
                  </a:lnTo>
                  <a:lnTo>
                    <a:pt x="136064" y="453064"/>
                  </a:lnTo>
                  <a:lnTo>
                    <a:pt x="121099" y="455614"/>
                  </a:lnTo>
                  <a:lnTo>
                    <a:pt x="105907" y="457872"/>
                  </a:lnTo>
                  <a:lnTo>
                    <a:pt x="90806" y="459693"/>
                  </a:lnTo>
                  <a:lnTo>
                    <a:pt x="76074" y="461237"/>
                  </a:lnTo>
                  <a:lnTo>
                    <a:pt x="62029" y="462880"/>
                  </a:lnTo>
                  <a:lnTo>
                    <a:pt x="48782" y="464833"/>
                  </a:lnTo>
                  <a:lnTo>
                    <a:pt x="36710" y="466983"/>
                  </a:lnTo>
                  <a:lnTo>
                    <a:pt x="25367" y="469200"/>
                  </a:lnTo>
                  <a:lnTo>
                    <a:pt x="13755" y="471679"/>
                  </a:lnTo>
                  <a:lnTo>
                    <a:pt x="0" y="4748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6131599" y="585601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1151093" y="119333"/>
            <a:ext cx="8064831" cy="1011560"/>
            <a:chOff x="1151093" y="119333"/>
            <a:chExt cx="8064831" cy="1011560"/>
          </a:xfrm>
        </p:grpSpPr>
        <p:sp>
          <p:nvSpPr>
            <p:cNvPr id="2" name="Freeform 1"/>
            <p:cNvSpPr/>
            <p:nvPr/>
          </p:nvSpPr>
          <p:spPr>
            <a:xfrm>
              <a:off x="1151093" y="288388"/>
              <a:ext cx="284271" cy="568764"/>
            </a:xfrm>
            <a:custGeom>
              <a:avLst/>
              <a:gdLst/>
              <a:ahLst/>
              <a:cxnLst/>
              <a:rect l="0" t="0" r="0" b="0"/>
              <a:pathLst>
                <a:path w="284271" h="568764">
                  <a:moveTo>
                    <a:pt x="0" y="452949"/>
                  </a:moveTo>
                  <a:lnTo>
                    <a:pt x="5801" y="444148"/>
                  </a:lnTo>
                  <a:lnTo>
                    <a:pt x="10725" y="435801"/>
                  </a:lnTo>
                  <a:lnTo>
                    <a:pt x="15228" y="427093"/>
                  </a:lnTo>
                  <a:lnTo>
                    <a:pt x="19448" y="417627"/>
                  </a:lnTo>
                  <a:lnTo>
                    <a:pt x="23462" y="406835"/>
                  </a:lnTo>
                  <a:lnTo>
                    <a:pt x="27324" y="394537"/>
                  </a:lnTo>
                  <a:lnTo>
                    <a:pt x="31076" y="380872"/>
                  </a:lnTo>
                  <a:lnTo>
                    <a:pt x="34751" y="366105"/>
                  </a:lnTo>
                  <a:lnTo>
                    <a:pt x="38374" y="350506"/>
                  </a:lnTo>
                  <a:lnTo>
                    <a:pt x="41959" y="334305"/>
                  </a:lnTo>
                  <a:lnTo>
                    <a:pt x="45520" y="317679"/>
                  </a:lnTo>
                  <a:lnTo>
                    <a:pt x="49064" y="300752"/>
                  </a:lnTo>
                  <a:lnTo>
                    <a:pt x="52596" y="283455"/>
                  </a:lnTo>
                  <a:lnTo>
                    <a:pt x="56121" y="265543"/>
                  </a:lnTo>
                  <a:lnTo>
                    <a:pt x="59636" y="246938"/>
                  </a:lnTo>
                  <a:lnTo>
                    <a:pt x="62980" y="227866"/>
                  </a:lnTo>
                  <a:lnTo>
                    <a:pt x="65846" y="208756"/>
                  </a:lnTo>
                  <a:lnTo>
                    <a:pt x="68105" y="189867"/>
                  </a:lnTo>
                  <a:lnTo>
                    <a:pt x="69791" y="171438"/>
                  </a:lnTo>
                  <a:lnTo>
                    <a:pt x="71006" y="153757"/>
                  </a:lnTo>
                  <a:lnTo>
                    <a:pt x="71865" y="136906"/>
                  </a:lnTo>
                  <a:lnTo>
                    <a:pt x="72629" y="120963"/>
                  </a:lnTo>
                  <a:lnTo>
                    <a:pt x="73683" y="106089"/>
                  </a:lnTo>
                  <a:lnTo>
                    <a:pt x="75224" y="92318"/>
                  </a:lnTo>
                  <a:lnTo>
                    <a:pt x="77672" y="81415"/>
                  </a:lnTo>
                  <a:lnTo>
                    <a:pt x="81069" y="76373"/>
                  </a:lnTo>
                  <a:lnTo>
                    <a:pt x="84454" y="77380"/>
                  </a:lnTo>
                  <a:lnTo>
                    <a:pt x="87299" y="82892"/>
                  </a:lnTo>
                  <a:lnTo>
                    <a:pt x="89502" y="91394"/>
                  </a:lnTo>
                  <a:lnTo>
                    <a:pt x="91458" y="101497"/>
                  </a:lnTo>
                  <a:lnTo>
                    <a:pt x="93902" y="111896"/>
                  </a:lnTo>
                  <a:lnTo>
                    <a:pt x="97209" y="121897"/>
                  </a:lnTo>
                  <a:lnTo>
                    <a:pt x="101411" y="131446"/>
                  </a:lnTo>
                  <a:lnTo>
                    <a:pt x="106381" y="140872"/>
                  </a:lnTo>
                  <a:lnTo>
                    <a:pt x="111957" y="150391"/>
                  </a:lnTo>
                  <a:lnTo>
                    <a:pt x="118312" y="159434"/>
                  </a:lnTo>
                  <a:lnTo>
                    <a:pt x="125933" y="166772"/>
                  </a:lnTo>
                  <a:lnTo>
                    <a:pt x="134976" y="171851"/>
                  </a:lnTo>
                  <a:lnTo>
                    <a:pt x="144980" y="174600"/>
                  </a:lnTo>
                  <a:lnTo>
                    <a:pt x="155080" y="175082"/>
                  </a:lnTo>
                  <a:lnTo>
                    <a:pt x="164759" y="173584"/>
                  </a:lnTo>
                  <a:lnTo>
                    <a:pt x="173866" y="170342"/>
                  </a:lnTo>
                  <a:lnTo>
                    <a:pt x="182436" y="165441"/>
                  </a:lnTo>
                  <a:lnTo>
                    <a:pt x="190563" y="159075"/>
                  </a:lnTo>
                  <a:lnTo>
                    <a:pt x="198190" y="151363"/>
                  </a:lnTo>
                  <a:lnTo>
                    <a:pt x="205100" y="142286"/>
                  </a:lnTo>
                  <a:lnTo>
                    <a:pt x="211239" y="131957"/>
                  </a:lnTo>
                  <a:lnTo>
                    <a:pt x="216856" y="120597"/>
                  </a:lnTo>
                  <a:lnTo>
                    <a:pt x="222397" y="108448"/>
                  </a:lnTo>
                  <a:lnTo>
                    <a:pt x="228123" y="95720"/>
                  </a:lnTo>
                  <a:lnTo>
                    <a:pt x="233953" y="82581"/>
                  </a:lnTo>
                  <a:lnTo>
                    <a:pt x="239567" y="69154"/>
                  </a:lnTo>
                  <a:lnTo>
                    <a:pt x="244789" y="55530"/>
                  </a:lnTo>
                  <a:lnTo>
                    <a:pt x="249600" y="41771"/>
                  </a:lnTo>
                  <a:lnTo>
                    <a:pt x="254058" y="27921"/>
                  </a:lnTo>
                  <a:lnTo>
                    <a:pt x="258247" y="14095"/>
                  </a:lnTo>
                  <a:lnTo>
                    <a:pt x="262441" y="3384"/>
                  </a:lnTo>
                  <a:lnTo>
                    <a:pt x="266355" y="0"/>
                  </a:lnTo>
                  <a:lnTo>
                    <a:pt x="269139" y="3331"/>
                  </a:lnTo>
                  <a:lnTo>
                    <a:pt x="270889" y="11460"/>
                  </a:lnTo>
                  <a:lnTo>
                    <a:pt x="271789" y="22470"/>
                  </a:lnTo>
                  <a:lnTo>
                    <a:pt x="271796" y="34642"/>
                  </a:lnTo>
                  <a:lnTo>
                    <a:pt x="270953" y="47005"/>
                  </a:lnTo>
                  <a:lnTo>
                    <a:pt x="269554" y="59639"/>
                  </a:lnTo>
                  <a:lnTo>
                    <a:pt x="268067" y="73358"/>
                  </a:lnTo>
                  <a:lnTo>
                    <a:pt x="266772" y="88561"/>
                  </a:lnTo>
                  <a:lnTo>
                    <a:pt x="265919" y="104882"/>
                  </a:lnTo>
                  <a:lnTo>
                    <a:pt x="265804" y="121467"/>
                  </a:lnTo>
                  <a:lnTo>
                    <a:pt x="266503" y="137777"/>
                  </a:lnTo>
                  <a:lnTo>
                    <a:pt x="267769" y="153629"/>
                  </a:lnTo>
                  <a:lnTo>
                    <a:pt x="269150" y="169027"/>
                  </a:lnTo>
                  <a:lnTo>
                    <a:pt x="270366" y="184041"/>
                  </a:lnTo>
                  <a:lnTo>
                    <a:pt x="271161" y="198598"/>
                  </a:lnTo>
                  <a:lnTo>
                    <a:pt x="271237" y="212466"/>
                  </a:lnTo>
                  <a:lnTo>
                    <a:pt x="270510" y="225584"/>
                  </a:lnTo>
                  <a:lnTo>
                    <a:pt x="269224" y="238193"/>
                  </a:lnTo>
                  <a:lnTo>
                    <a:pt x="267830" y="250734"/>
                  </a:lnTo>
                  <a:lnTo>
                    <a:pt x="266601" y="263471"/>
                  </a:lnTo>
                  <a:lnTo>
                    <a:pt x="265627" y="276484"/>
                  </a:lnTo>
                  <a:lnTo>
                    <a:pt x="264899" y="289760"/>
                  </a:lnTo>
                  <a:lnTo>
                    <a:pt x="264375" y="303264"/>
                  </a:lnTo>
                  <a:lnTo>
                    <a:pt x="264006" y="317436"/>
                  </a:lnTo>
                  <a:lnTo>
                    <a:pt x="263751" y="333154"/>
                  </a:lnTo>
                  <a:lnTo>
                    <a:pt x="263576" y="350765"/>
                  </a:lnTo>
                  <a:lnTo>
                    <a:pt x="263457" y="369983"/>
                  </a:lnTo>
                  <a:lnTo>
                    <a:pt x="263377" y="390179"/>
                  </a:lnTo>
                  <a:lnTo>
                    <a:pt x="263327" y="410866"/>
                  </a:lnTo>
                  <a:lnTo>
                    <a:pt x="263464" y="431450"/>
                  </a:lnTo>
                  <a:lnTo>
                    <a:pt x="264087" y="451183"/>
                  </a:lnTo>
                  <a:lnTo>
                    <a:pt x="265324" y="469739"/>
                  </a:lnTo>
                  <a:lnTo>
                    <a:pt x="267139" y="486994"/>
                  </a:lnTo>
                  <a:lnTo>
                    <a:pt x="269428" y="502830"/>
                  </a:lnTo>
                  <a:lnTo>
                    <a:pt x="272075" y="517326"/>
                  </a:lnTo>
                  <a:lnTo>
                    <a:pt x="274828" y="530258"/>
                  </a:lnTo>
                  <a:lnTo>
                    <a:pt x="277581" y="542282"/>
                  </a:lnTo>
                  <a:lnTo>
                    <a:pt x="280571" y="554458"/>
                  </a:lnTo>
                  <a:lnTo>
                    <a:pt x="284270" y="5687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30119" y="604467"/>
              <a:ext cx="63172" cy="136871"/>
            </a:xfrm>
            <a:custGeom>
              <a:avLst/>
              <a:gdLst/>
              <a:ahLst/>
              <a:cxnLst/>
              <a:rect l="0" t="0" r="0" b="0"/>
              <a:pathLst>
                <a:path w="63172" h="136871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47"/>
                  </a:lnTo>
                  <a:lnTo>
                    <a:pt x="11656" y="34968"/>
                  </a:lnTo>
                  <a:lnTo>
                    <a:pt x="14821" y="44463"/>
                  </a:lnTo>
                  <a:lnTo>
                    <a:pt x="18090" y="54255"/>
                  </a:lnTo>
                  <a:lnTo>
                    <a:pt x="21601" y="64269"/>
                  </a:lnTo>
                  <a:lnTo>
                    <a:pt x="25640" y="74442"/>
                  </a:lnTo>
                  <a:lnTo>
                    <a:pt x="30318" y="84720"/>
                  </a:lnTo>
                  <a:lnTo>
                    <a:pt x="35475" y="94803"/>
                  </a:lnTo>
                  <a:lnTo>
                    <a:pt x="41385" y="105251"/>
                  </a:lnTo>
                  <a:lnTo>
                    <a:pt x="49687" y="118096"/>
                  </a:lnTo>
                  <a:lnTo>
                    <a:pt x="63171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77477" y="541296"/>
              <a:ext cx="210571" cy="589597"/>
            </a:xfrm>
            <a:custGeom>
              <a:avLst/>
              <a:gdLst/>
              <a:ahLst/>
              <a:cxnLst/>
              <a:rect l="0" t="0" r="0" b="0"/>
              <a:pathLst>
                <a:path w="210571" h="589597">
                  <a:moveTo>
                    <a:pt x="210570" y="0"/>
                  </a:moveTo>
                  <a:lnTo>
                    <a:pt x="207636" y="8801"/>
                  </a:lnTo>
                  <a:lnTo>
                    <a:pt x="204854" y="17148"/>
                  </a:lnTo>
                  <a:lnTo>
                    <a:pt x="201954" y="25856"/>
                  </a:lnTo>
                  <a:lnTo>
                    <a:pt x="198914" y="35322"/>
                  </a:lnTo>
                  <a:lnTo>
                    <a:pt x="195749" y="46114"/>
                  </a:lnTo>
                  <a:lnTo>
                    <a:pt x="192485" y="58403"/>
                  </a:lnTo>
                  <a:lnTo>
                    <a:pt x="189147" y="71723"/>
                  </a:lnTo>
                  <a:lnTo>
                    <a:pt x="185755" y="85193"/>
                  </a:lnTo>
                  <a:lnTo>
                    <a:pt x="182322" y="98294"/>
                  </a:lnTo>
                  <a:lnTo>
                    <a:pt x="178695" y="111190"/>
                  </a:lnTo>
                  <a:lnTo>
                    <a:pt x="174574" y="124520"/>
                  </a:lnTo>
                  <a:lnTo>
                    <a:pt x="169840" y="138627"/>
                  </a:lnTo>
                  <a:lnTo>
                    <a:pt x="164695" y="153221"/>
                  </a:lnTo>
                  <a:lnTo>
                    <a:pt x="159548" y="167571"/>
                  </a:lnTo>
                  <a:lnTo>
                    <a:pt x="154643" y="181265"/>
                  </a:lnTo>
                  <a:lnTo>
                    <a:pt x="150046" y="194224"/>
                  </a:lnTo>
                  <a:lnTo>
                    <a:pt x="145732" y="206533"/>
                  </a:lnTo>
                  <a:lnTo>
                    <a:pt x="141642" y="218334"/>
                  </a:lnTo>
                  <a:lnTo>
                    <a:pt x="137556" y="229920"/>
                  </a:lnTo>
                  <a:lnTo>
                    <a:pt x="133120" y="241706"/>
                  </a:lnTo>
                  <a:lnTo>
                    <a:pt x="128167" y="253912"/>
                  </a:lnTo>
                  <a:lnTo>
                    <a:pt x="122703" y="266894"/>
                  </a:lnTo>
                  <a:lnTo>
                    <a:pt x="116809" y="281206"/>
                  </a:lnTo>
                  <a:lnTo>
                    <a:pt x="110585" y="297011"/>
                  </a:lnTo>
                  <a:lnTo>
                    <a:pt x="104118" y="313677"/>
                  </a:lnTo>
                  <a:lnTo>
                    <a:pt x="97477" y="330015"/>
                  </a:lnTo>
                  <a:lnTo>
                    <a:pt x="90720" y="345368"/>
                  </a:lnTo>
                  <a:lnTo>
                    <a:pt x="84049" y="359606"/>
                  </a:lnTo>
                  <a:lnTo>
                    <a:pt x="77795" y="372855"/>
                  </a:lnTo>
                  <a:lnTo>
                    <a:pt x="72109" y="385320"/>
                  </a:lnTo>
                  <a:lnTo>
                    <a:pt x="66968" y="397201"/>
                  </a:lnTo>
                  <a:lnTo>
                    <a:pt x="62281" y="408661"/>
                  </a:lnTo>
                  <a:lnTo>
                    <a:pt x="57942" y="419825"/>
                  </a:lnTo>
                  <a:lnTo>
                    <a:pt x="53857" y="430785"/>
                  </a:lnTo>
                  <a:lnTo>
                    <a:pt x="49953" y="441604"/>
                  </a:lnTo>
                  <a:lnTo>
                    <a:pt x="46175" y="452329"/>
                  </a:lnTo>
                  <a:lnTo>
                    <a:pt x="42484" y="462989"/>
                  </a:lnTo>
                  <a:lnTo>
                    <a:pt x="38853" y="473605"/>
                  </a:lnTo>
                  <a:lnTo>
                    <a:pt x="35261" y="484197"/>
                  </a:lnTo>
                  <a:lnTo>
                    <a:pt x="31696" y="494938"/>
                  </a:lnTo>
                  <a:lnTo>
                    <a:pt x="28150" y="506141"/>
                  </a:lnTo>
                  <a:lnTo>
                    <a:pt x="24616" y="517931"/>
                  </a:lnTo>
                  <a:lnTo>
                    <a:pt x="21049" y="530054"/>
                  </a:lnTo>
                  <a:lnTo>
                    <a:pt x="16909" y="543368"/>
                  </a:lnTo>
                  <a:lnTo>
                    <a:pt x="10716" y="561279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18681" y="221413"/>
              <a:ext cx="195791" cy="551511"/>
            </a:xfrm>
            <a:custGeom>
              <a:avLst/>
              <a:gdLst/>
              <a:ahLst/>
              <a:cxnLst/>
              <a:rect l="0" t="0" r="0" b="0"/>
              <a:pathLst>
                <a:path w="195791" h="551511">
                  <a:moveTo>
                    <a:pt x="69448" y="551510"/>
                  </a:moveTo>
                  <a:lnTo>
                    <a:pt x="69381" y="539775"/>
                  </a:lnTo>
                  <a:lnTo>
                    <a:pt x="68741" y="528646"/>
                  </a:lnTo>
                  <a:lnTo>
                    <a:pt x="67449" y="517048"/>
                  </a:lnTo>
                  <a:lnTo>
                    <a:pt x="65762" y="504886"/>
                  </a:lnTo>
                  <a:lnTo>
                    <a:pt x="64094" y="492226"/>
                  </a:lnTo>
                  <a:lnTo>
                    <a:pt x="62676" y="479166"/>
                  </a:lnTo>
                  <a:lnTo>
                    <a:pt x="61405" y="465641"/>
                  </a:lnTo>
                  <a:lnTo>
                    <a:pt x="59946" y="451428"/>
                  </a:lnTo>
                  <a:lnTo>
                    <a:pt x="58118" y="436464"/>
                  </a:lnTo>
                  <a:lnTo>
                    <a:pt x="56060" y="420992"/>
                  </a:lnTo>
                  <a:lnTo>
                    <a:pt x="54132" y="405454"/>
                  </a:lnTo>
                  <a:lnTo>
                    <a:pt x="52534" y="390108"/>
                  </a:lnTo>
                  <a:lnTo>
                    <a:pt x="51138" y="374871"/>
                  </a:lnTo>
                  <a:lnTo>
                    <a:pt x="49594" y="359421"/>
                  </a:lnTo>
                  <a:lnTo>
                    <a:pt x="47704" y="343582"/>
                  </a:lnTo>
                  <a:lnTo>
                    <a:pt x="45434" y="327334"/>
                  </a:lnTo>
                  <a:lnTo>
                    <a:pt x="42831" y="310733"/>
                  </a:lnTo>
                  <a:lnTo>
                    <a:pt x="39966" y="293857"/>
                  </a:lnTo>
                  <a:lnTo>
                    <a:pt x="36906" y="276776"/>
                  </a:lnTo>
                  <a:lnTo>
                    <a:pt x="33706" y="259550"/>
                  </a:lnTo>
                  <a:lnTo>
                    <a:pt x="30408" y="242226"/>
                  </a:lnTo>
                  <a:lnTo>
                    <a:pt x="27041" y="225000"/>
                  </a:lnTo>
                  <a:lnTo>
                    <a:pt x="23628" y="208201"/>
                  </a:lnTo>
                  <a:lnTo>
                    <a:pt x="20184" y="191974"/>
                  </a:lnTo>
                  <a:lnTo>
                    <a:pt x="16718" y="176297"/>
                  </a:lnTo>
                  <a:lnTo>
                    <a:pt x="13238" y="161077"/>
                  </a:lnTo>
                  <a:lnTo>
                    <a:pt x="9752" y="146205"/>
                  </a:lnTo>
                  <a:lnTo>
                    <a:pt x="6429" y="131590"/>
                  </a:lnTo>
                  <a:lnTo>
                    <a:pt x="3576" y="117156"/>
                  </a:lnTo>
                  <a:lnTo>
                    <a:pt x="1335" y="102853"/>
                  </a:lnTo>
                  <a:lnTo>
                    <a:pt x="0" y="88806"/>
                  </a:lnTo>
                  <a:lnTo>
                    <a:pt x="87" y="75293"/>
                  </a:lnTo>
                  <a:lnTo>
                    <a:pt x="1746" y="62430"/>
                  </a:lnTo>
                  <a:lnTo>
                    <a:pt x="4980" y="50335"/>
                  </a:lnTo>
                  <a:lnTo>
                    <a:pt x="9817" y="39205"/>
                  </a:lnTo>
                  <a:lnTo>
                    <a:pt x="16112" y="29061"/>
                  </a:lnTo>
                  <a:lnTo>
                    <a:pt x="23761" y="20096"/>
                  </a:lnTo>
                  <a:lnTo>
                    <a:pt x="32790" y="12744"/>
                  </a:lnTo>
                  <a:lnTo>
                    <a:pt x="43083" y="7100"/>
                  </a:lnTo>
                  <a:lnTo>
                    <a:pt x="54417" y="3123"/>
                  </a:lnTo>
                  <a:lnTo>
                    <a:pt x="66548" y="811"/>
                  </a:lnTo>
                  <a:lnTo>
                    <a:pt x="79259" y="0"/>
                  </a:lnTo>
                  <a:lnTo>
                    <a:pt x="92217" y="572"/>
                  </a:lnTo>
                  <a:lnTo>
                    <a:pt x="104989" y="2543"/>
                  </a:lnTo>
                  <a:lnTo>
                    <a:pt x="117351" y="5791"/>
                  </a:lnTo>
                  <a:lnTo>
                    <a:pt x="129109" y="10088"/>
                  </a:lnTo>
                  <a:lnTo>
                    <a:pt x="140013" y="15189"/>
                  </a:lnTo>
                  <a:lnTo>
                    <a:pt x="150011" y="20868"/>
                  </a:lnTo>
                  <a:lnTo>
                    <a:pt x="159105" y="26652"/>
                  </a:lnTo>
                  <a:lnTo>
                    <a:pt x="168258" y="32381"/>
                  </a:lnTo>
                  <a:lnTo>
                    <a:pt x="179393" y="38553"/>
                  </a:lnTo>
                  <a:lnTo>
                    <a:pt x="195790" y="461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61788" y="583410"/>
              <a:ext cx="210570" cy="21058"/>
            </a:xfrm>
            <a:custGeom>
              <a:avLst/>
              <a:gdLst/>
              <a:ahLst/>
              <a:cxnLst/>
              <a:rect l="0" t="0" r="0" b="0"/>
              <a:pathLst>
                <a:path w="210570" h="21058">
                  <a:moveTo>
                    <a:pt x="210569" y="0"/>
                  </a:moveTo>
                  <a:lnTo>
                    <a:pt x="201634" y="2867"/>
                  </a:lnTo>
                  <a:lnTo>
                    <a:pt x="192007" y="5009"/>
                  </a:lnTo>
                  <a:lnTo>
                    <a:pt x="180715" y="6612"/>
                  </a:lnTo>
                  <a:lnTo>
                    <a:pt x="167875" y="7792"/>
                  </a:lnTo>
                  <a:lnTo>
                    <a:pt x="153747" y="8641"/>
                  </a:lnTo>
                  <a:lnTo>
                    <a:pt x="138631" y="9243"/>
                  </a:lnTo>
                  <a:lnTo>
                    <a:pt x="123115" y="9830"/>
                  </a:lnTo>
                  <a:lnTo>
                    <a:pt x="108024" y="10763"/>
                  </a:lnTo>
                  <a:lnTo>
                    <a:pt x="93768" y="12205"/>
                  </a:lnTo>
                  <a:lnTo>
                    <a:pt x="80235" y="13988"/>
                  </a:lnTo>
                  <a:lnTo>
                    <a:pt x="66993" y="15724"/>
                  </a:lnTo>
                  <a:lnTo>
                    <a:pt x="53766" y="17186"/>
                  </a:lnTo>
                  <a:lnTo>
                    <a:pt x="41036" y="18322"/>
                  </a:lnTo>
                  <a:lnTo>
                    <a:pt x="28722" y="19281"/>
                  </a:lnTo>
                  <a:lnTo>
                    <a:pt x="15735" y="2014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28958" y="562353"/>
              <a:ext cx="101328" cy="179558"/>
            </a:xfrm>
            <a:custGeom>
              <a:avLst/>
              <a:gdLst/>
              <a:ahLst/>
              <a:cxnLst/>
              <a:rect l="0" t="0" r="0" b="0"/>
              <a:pathLst>
                <a:path w="101328" h="179558">
                  <a:moveTo>
                    <a:pt x="17099" y="94756"/>
                  </a:moveTo>
                  <a:lnTo>
                    <a:pt x="17166" y="106492"/>
                  </a:lnTo>
                  <a:lnTo>
                    <a:pt x="17806" y="117620"/>
                  </a:lnTo>
                  <a:lnTo>
                    <a:pt x="19103" y="129219"/>
                  </a:lnTo>
                  <a:lnTo>
                    <a:pt x="20963" y="141380"/>
                  </a:lnTo>
                  <a:lnTo>
                    <a:pt x="23279" y="154040"/>
                  </a:lnTo>
                  <a:lnTo>
                    <a:pt x="25897" y="167001"/>
                  </a:lnTo>
                  <a:lnTo>
                    <a:pt x="27047" y="176819"/>
                  </a:lnTo>
                  <a:lnTo>
                    <a:pt x="25060" y="179557"/>
                  </a:lnTo>
                  <a:lnTo>
                    <a:pt x="21356" y="176654"/>
                  </a:lnTo>
                  <a:lnTo>
                    <a:pt x="17073" y="169591"/>
                  </a:lnTo>
                  <a:lnTo>
                    <a:pt x="12727" y="159440"/>
                  </a:lnTo>
                  <a:lnTo>
                    <a:pt x="8667" y="147203"/>
                  </a:lnTo>
                  <a:lnTo>
                    <a:pt x="5244" y="133834"/>
                  </a:lnTo>
                  <a:lnTo>
                    <a:pt x="2578" y="119951"/>
                  </a:lnTo>
                  <a:lnTo>
                    <a:pt x="771" y="106031"/>
                  </a:lnTo>
                  <a:lnTo>
                    <a:pt x="0" y="92528"/>
                  </a:lnTo>
                  <a:lnTo>
                    <a:pt x="267" y="79634"/>
                  </a:lnTo>
                  <a:lnTo>
                    <a:pt x="1749" y="67499"/>
                  </a:lnTo>
                  <a:lnTo>
                    <a:pt x="4871" y="56333"/>
                  </a:lnTo>
                  <a:lnTo>
                    <a:pt x="9714" y="46155"/>
                  </a:lnTo>
                  <a:lnTo>
                    <a:pt x="16067" y="36996"/>
                  </a:lnTo>
                  <a:lnTo>
                    <a:pt x="23619" y="28981"/>
                  </a:lnTo>
                  <a:lnTo>
                    <a:pt x="32067" y="22073"/>
                  </a:lnTo>
                  <a:lnTo>
                    <a:pt x="41283" y="16246"/>
                  </a:lnTo>
                  <a:lnTo>
                    <a:pt x="52525" y="10997"/>
                  </a:lnTo>
                  <a:lnTo>
                    <a:pt x="70129" y="5864"/>
                  </a:lnTo>
                  <a:lnTo>
                    <a:pt x="1013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41490" y="614995"/>
              <a:ext cx="15138" cy="126343"/>
            </a:xfrm>
            <a:custGeom>
              <a:avLst/>
              <a:gdLst/>
              <a:ahLst/>
              <a:cxnLst/>
              <a:rect l="0" t="0" r="0" b="0"/>
              <a:pathLst>
                <a:path w="15138" h="126343">
                  <a:moveTo>
                    <a:pt x="4608" y="0"/>
                  </a:moveTo>
                  <a:lnTo>
                    <a:pt x="1809" y="11736"/>
                  </a:lnTo>
                  <a:lnTo>
                    <a:pt x="307" y="22864"/>
                  </a:lnTo>
                  <a:lnTo>
                    <a:pt x="0" y="34458"/>
                  </a:lnTo>
                  <a:lnTo>
                    <a:pt x="680" y="46447"/>
                  </a:lnTo>
                  <a:lnTo>
                    <a:pt x="2147" y="58458"/>
                  </a:lnTo>
                  <a:lnTo>
                    <a:pt x="4212" y="70252"/>
                  </a:lnTo>
                  <a:lnTo>
                    <a:pt x="6559" y="81501"/>
                  </a:lnTo>
                  <a:lnTo>
                    <a:pt x="8987" y="92926"/>
                  </a:lnTo>
                  <a:lnTo>
                    <a:pt x="11706" y="106648"/>
                  </a:lnTo>
                  <a:lnTo>
                    <a:pt x="1513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25041" y="4570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30326" y="540365"/>
              <a:ext cx="115815" cy="191885"/>
            </a:xfrm>
            <a:custGeom>
              <a:avLst/>
              <a:gdLst/>
              <a:ahLst/>
              <a:cxnLst/>
              <a:rect l="0" t="0" r="0" b="0"/>
              <a:pathLst>
                <a:path w="115815" h="191885">
                  <a:moveTo>
                    <a:pt x="0" y="43045"/>
                  </a:moveTo>
                  <a:lnTo>
                    <a:pt x="5935" y="48845"/>
                  </a:lnTo>
                  <a:lnTo>
                    <a:pt x="12139" y="53770"/>
                  </a:lnTo>
                  <a:lnTo>
                    <a:pt x="19240" y="58268"/>
                  </a:lnTo>
                  <a:lnTo>
                    <a:pt x="27353" y="62316"/>
                  </a:lnTo>
                  <a:lnTo>
                    <a:pt x="36648" y="65681"/>
                  </a:lnTo>
                  <a:lnTo>
                    <a:pt x="47087" y="68280"/>
                  </a:lnTo>
                  <a:lnTo>
                    <a:pt x="58166" y="69861"/>
                  </a:lnTo>
                  <a:lnTo>
                    <a:pt x="69056" y="69944"/>
                  </a:lnTo>
                  <a:lnTo>
                    <a:pt x="79294" y="68399"/>
                  </a:lnTo>
                  <a:lnTo>
                    <a:pt x="88622" y="65242"/>
                  </a:lnTo>
                  <a:lnTo>
                    <a:pt x="96814" y="60457"/>
                  </a:lnTo>
                  <a:lnTo>
                    <a:pt x="103859" y="54206"/>
                  </a:lnTo>
                  <a:lnTo>
                    <a:pt x="109268" y="46926"/>
                  </a:lnTo>
                  <a:lnTo>
                    <a:pt x="112021" y="39210"/>
                  </a:lnTo>
                  <a:lnTo>
                    <a:pt x="111797" y="31438"/>
                  </a:lnTo>
                  <a:lnTo>
                    <a:pt x="108885" y="23935"/>
                  </a:lnTo>
                  <a:lnTo>
                    <a:pt x="103809" y="17050"/>
                  </a:lnTo>
                  <a:lnTo>
                    <a:pt x="97101" y="10912"/>
                  </a:lnTo>
                  <a:lnTo>
                    <a:pt x="89211" y="5791"/>
                  </a:lnTo>
                  <a:lnTo>
                    <a:pt x="80488" y="2174"/>
                  </a:lnTo>
                  <a:lnTo>
                    <a:pt x="71189" y="194"/>
                  </a:lnTo>
                  <a:lnTo>
                    <a:pt x="61661" y="0"/>
                  </a:lnTo>
                  <a:lnTo>
                    <a:pt x="52338" y="1914"/>
                  </a:lnTo>
                  <a:lnTo>
                    <a:pt x="43442" y="5906"/>
                  </a:lnTo>
                  <a:lnTo>
                    <a:pt x="35163" y="11670"/>
                  </a:lnTo>
                  <a:lnTo>
                    <a:pt x="27747" y="18819"/>
                  </a:lnTo>
                  <a:lnTo>
                    <a:pt x="21244" y="26997"/>
                  </a:lnTo>
                  <a:lnTo>
                    <a:pt x="15707" y="36079"/>
                  </a:lnTo>
                  <a:lnTo>
                    <a:pt x="11278" y="46151"/>
                  </a:lnTo>
                  <a:lnTo>
                    <a:pt x="7931" y="57180"/>
                  </a:lnTo>
                  <a:lnTo>
                    <a:pt x="5665" y="68856"/>
                  </a:lnTo>
                  <a:lnTo>
                    <a:pt x="4584" y="80693"/>
                  </a:lnTo>
                  <a:lnTo>
                    <a:pt x="4634" y="92397"/>
                  </a:lnTo>
                  <a:lnTo>
                    <a:pt x="5633" y="103865"/>
                  </a:lnTo>
                  <a:lnTo>
                    <a:pt x="7365" y="115100"/>
                  </a:lnTo>
                  <a:lnTo>
                    <a:pt x="9649" y="126134"/>
                  </a:lnTo>
                  <a:lnTo>
                    <a:pt x="12655" y="136849"/>
                  </a:lnTo>
                  <a:lnTo>
                    <a:pt x="16883" y="146978"/>
                  </a:lnTo>
                  <a:lnTo>
                    <a:pt x="22507" y="156419"/>
                  </a:lnTo>
                  <a:lnTo>
                    <a:pt x="29403" y="165066"/>
                  </a:lnTo>
                  <a:lnTo>
                    <a:pt x="37329" y="172728"/>
                  </a:lnTo>
                  <a:lnTo>
                    <a:pt x="46031" y="179391"/>
                  </a:lnTo>
                  <a:lnTo>
                    <a:pt x="55297" y="184866"/>
                  </a:lnTo>
                  <a:lnTo>
                    <a:pt x="64963" y="188720"/>
                  </a:lnTo>
                  <a:lnTo>
                    <a:pt x="74891" y="190873"/>
                  </a:lnTo>
                  <a:lnTo>
                    <a:pt x="84540" y="191689"/>
                  </a:lnTo>
                  <a:lnTo>
                    <a:pt x="93904" y="191884"/>
                  </a:lnTo>
                  <a:lnTo>
                    <a:pt x="103804" y="191478"/>
                  </a:lnTo>
                  <a:lnTo>
                    <a:pt x="115814" y="1904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99985" y="577024"/>
              <a:ext cx="146198" cy="143257"/>
            </a:xfrm>
            <a:custGeom>
              <a:avLst/>
              <a:gdLst/>
              <a:ahLst/>
              <a:cxnLst/>
              <a:rect l="0" t="0" r="0" b="0"/>
              <a:pathLst>
                <a:path w="146198" h="143257">
                  <a:moveTo>
                    <a:pt x="9326" y="69557"/>
                  </a:moveTo>
                  <a:lnTo>
                    <a:pt x="6526" y="78358"/>
                  </a:lnTo>
                  <a:lnTo>
                    <a:pt x="5025" y="86705"/>
                  </a:lnTo>
                  <a:lnTo>
                    <a:pt x="4714" y="95408"/>
                  </a:lnTo>
                  <a:lnTo>
                    <a:pt x="5220" y="104702"/>
                  </a:lnTo>
                  <a:lnTo>
                    <a:pt x="6039" y="114845"/>
                  </a:lnTo>
                  <a:lnTo>
                    <a:pt x="6853" y="125792"/>
                  </a:lnTo>
                  <a:lnTo>
                    <a:pt x="7431" y="133988"/>
                  </a:lnTo>
                  <a:lnTo>
                    <a:pt x="7436" y="135435"/>
                  </a:lnTo>
                  <a:lnTo>
                    <a:pt x="6627" y="132009"/>
                  </a:lnTo>
                  <a:lnTo>
                    <a:pt x="5236" y="125382"/>
                  </a:lnTo>
                  <a:lnTo>
                    <a:pt x="3737" y="116137"/>
                  </a:lnTo>
                  <a:lnTo>
                    <a:pt x="2420" y="104700"/>
                  </a:lnTo>
                  <a:lnTo>
                    <a:pt x="1378" y="91693"/>
                  </a:lnTo>
                  <a:lnTo>
                    <a:pt x="599" y="77856"/>
                  </a:lnTo>
                  <a:lnTo>
                    <a:pt x="48" y="63686"/>
                  </a:lnTo>
                  <a:lnTo>
                    <a:pt x="0" y="49757"/>
                  </a:lnTo>
                  <a:lnTo>
                    <a:pt x="1024" y="36786"/>
                  </a:lnTo>
                  <a:lnTo>
                    <a:pt x="3348" y="25079"/>
                  </a:lnTo>
                  <a:lnTo>
                    <a:pt x="7045" y="15066"/>
                  </a:lnTo>
                  <a:lnTo>
                    <a:pt x="12201" y="7462"/>
                  </a:lnTo>
                  <a:lnTo>
                    <a:pt x="18708" y="2431"/>
                  </a:lnTo>
                  <a:lnTo>
                    <a:pt x="26331" y="0"/>
                  </a:lnTo>
                  <a:lnTo>
                    <a:pt x="34811" y="322"/>
                  </a:lnTo>
                  <a:lnTo>
                    <a:pt x="43913" y="3198"/>
                  </a:lnTo>
                  <a:lnTo>
                    <a:pt x="53293" y="8023"/>
                  </a:lnTo>
                  <a:lnTo>
                    <a:pt x="62510" y="14000"/>
                  </a:lnTo>
                  <a:lnTo>
                    <a:pt x="71336" y="20566"/>
                  </a:lnTo>
                  <a:lnTo>
                    <a:pt x="79736" y="27410"/>
                  </a:lnTo>
                  <a:lnTo>
                    <a:pt x="87765" y="34377"/>
                  </a:lnTo>
                  <a:lnTo>
                    <a:pt x="95496" y="41398"/>
                  </a:lnTo>
                  <a:lnTo>
                    <a:pt x="102842" y="48603"/>
                  </a:lnTo>
                  <a:lnTo>
                    <a:pt x="109557" y="56288"/>
                  </a:lnTo>
                  <a:lnTo>
                    <a:pt x="115557" y="64575"/>
                  </a:lnTo>
                  <a:lnTo>
                    <a:pt x="120910" y="73432"/>
                  </a:lnTo>
                  <a:lnTo>
                    <a:pt x="125739" y="82756"/>
                  </a:lnTo>
                  <a:lnTo>
                    <a:pt x="130170" y="92429"/>
                  </a:lnTo>
                  <a:lnTo>
                    <a:pt x="134160" y="102089"/>
                  </a:lnTo>
                  <a:lnTo>
                    <a:pt x="137892" y="112199"/>
                  </a:lnTo>
                  <a:lnTo>
                    <a:pt x="141699" y="124762"/>
                  </a:lnTo>
                  <a:lnTo>
                    <a:pt x="146197" y="1432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02674" y="314001"/>
              <a:ext cx="143550" cy="426763"/>
            </a:xfrm>
            <a:custGeom>
              <a:avLst/>
              <a:gdLst/>
              <a:ahLst/>
              <a:cxnLst/>
              <a:rect l="0" t="0" r="0" b="0"/>
              <a:pathLst>
                <a:path w="143550" h="426763">
                  <a:moveTo>
                    <a:pt x="90907" y="353637"/>
                  </a:moveTo>
                  <a:lnTo>
                    <a:pt x="90840" y="341902"/>
                  </a:lnTo>
                  <a:lnTo>
                    <a:pt x="90199" y="330773"/>
                  </a:lnTo>
                  <a:lnTo>
                    <a:pt x="88889" y="319188"/>
                  </a:lnTo>
                  <a:lnTo>
                    <a:pt x="86511" y="307546"/>
                  </a:lnTo>
                  <a:lnTo>
                    <a:pt x="82250" y="296831"/>
                  </a:lnTo>
                  <a:lnTo>
                    <a:pt x="75833" y="287548"/>
                  </a:lnTo>
                  <a:lnTo>
                    <a:pt x="67778" y="280191"/>
                  </a:lnTo>
                  <a:lnTo>
                    <a:pt x="59078" y="275460"/>
                  </a:lnTo>
                  <a:lnTo>
                    <a:pt x="50386" y="273482"/>
                  </a:lnTo>
                  <a:lnTo>
                    <a:pt x="42130" y="274240"/>
                  </a:lnTo>
                  <a:lnTo>
                    <a:pt x="34674" y="277850"/>
                  </a:lnTo>
                  <a:lnTo>
                    <a:pt x="28111" y="284084"/>
                  </a:lnTo>
                  <a:lnTo>
                    <a:pt x="22351" y="292315"/>
                  </a:lnTo>
                  <a:lnTo>
                    <a:pt x="17233" y="301732"/>
                  </a:lnTo>
                  <a:lnTo>
                    <a:pt x="12601" y="311765"/>
                  </a:lnTo>
                  <a:lnTo>
                    <a:pt x="8488" y="322260"/>
                  </a:lnTo>
                  <a:lnTo>
                    <a:pt x="5095" y="333363"/>
                  </a:lnTo>
                  <a:lnTo>
                    <a:pt x="2483" y="345123"/>
                  </a:lnTo>
                  <a:lnTo>
                    <a:pt x="729" y="357309"/>
                  </a:lnTo>
                  <a:lnTo>
                    <a:pt x="0" y="369497"/>
                  </a:lnTo>
                  <a:lnTo>
                    <a:pt x="299" y="381430"/>
                  </a:lnTo>
                  <a:lnTo>
                    <a:pt x="1805" y="392715"/>
                  </a:lnTo>
                  <a:lnTo>
                    <a:pt x="4944" y="402761"/>
                  </a:lnTo>
                  <a:lnTo>
                    <a:pt x="9798" y="411358"/>
                  </a:lnTo>
                  <a:lnTo>
                    <a:pt x="16159" y="418298"/>
                  </a:lnTo>
                  <a:lnTo>
                    <a:pt x="23716" y="423219"/>
                  </a:lnTo>
                  <a:lnTo>
                    <a:pt x="32164" y="426108"/>
                  </a:lnTo>
                  <a:lnTo>
                    <a:pt x="41088" y="426762"/>
                  </a:lnTo>
                  <a:lnTo>
                    <a:pt x="49990" y="424631"/>
                  </a:lnTo>
                  <a:lnTo>
                    <a:pt x="58597" y="419680"/>
                  </a:lnTo>
                  <a:lnTo>
                    <a:pt x="66680" y="412288"/>
                  </a:lnTo>
                  <a:lnTo>
                    <a:pt x="73962" y="402977"/>
                  </a:lnTo>
                  <a:lnTo>
                    <a:pt x="80375" y="392232"/>
                  </a:lnTo>
                  <a:lnTo>
                    <a:pt x="85851" y="380292"/>
                  </a:lnTo>
                  <a:lnTo>
                    <a:pt x="90240" y="367156"/>
                  </a:lnTo>
                  <a:lnTo>
                    <a:pt x="93564" y="352911"/>
                  </a:lnTo>
                  <a:lnTo>
                    <a:pt x="95985" y="337583"/>
                  </a:lnTo>
                  <a:lnTo>
                    <a:pt x="97701" y="321077"/>
                  </a:lnTo>
                  <a:lnTo>
                    <a:pt x="98896" y="303450"/>
                  </a:lnTo>
                  <a:lnTo>
                    <a:pt x="99718" y="284883"/>
                  </a:lnTo>
                  <a:lnTo>
                    <a:pt x="100279" y="265587"/>
                  </a:lnTo>
                  <a:lnTo>
                    <a:pt x="100658" y="245751"/>
                  </a:lnTo>
                  <a:lnTo>
                    <a:pt x="100914" y="225362"/>
                  </a:lnTo>
                  <a:lnTo>
                    <a:pt x="101087" y="204230"/>
                  </a:lnTo>
                  <a:lnTo>
                    <a:pt x="101197" y="182317"/>
                  </a:lnTo>
                  <a:lnTo>
                    <a:pt x="101102" y="160042"/>
                  </a:lnTo>
                  <a:lnTo>
                    <a:pt x="100505" y="138161"/>
                  </a:lnTo>
                  <a:lnTo>
                    <a:pt x="99291" y="117077"/>
                  </a:lnTo>
                  <a:lnTo>
                    <a:pt x="97662" y="97005"/>
                  </a:lnTo>
                  <a:lnTo>
                    <a:pt x="96029" y="78138"/>
                  </a:lnTo>
                  <a:lnTo>
                    <a:pt x="94632" y="60452"/>
                  </a:lnTo>
                  <a:lnTo>
                    <a:pt x="93373" y="43930"/>
                  </a:lnTo>
                  <a:lnTo>
                    <a:pt x="91922" y="28659"/>
                  </a:lnTo>
                  <a:lnTo>
                    <a:pt x="90068" y="14631"/>
                  </a:lnTo>
                  <a:lnTo>
                    <a:pt x="86939" y="3996"/>
                  </a:lnTo>
                  <a:lnTo>
                    <a:pt x="82517" y="0"/>
                  </a:lnTo>
                  <a:lnTo>
                    <a:pt x="78659" y="2398"/>
                  </a:lnTo>
                  <a:lnTo>
                    <a:pt x="75838" y="9624"/>
                  </a:lnTo>
                  <a:lnTo>
                    <a:pt x="74055" y="20223"/>
                  </a:lnTo>
                  <a:lnTo>
                    <a:pt x="73376" y="33113"/>
                  </a:lnTo>
                  <a:lnTo>
                    <a:pt x="73736" y="47537"/>
                  </a:lnTo>
                  <a:lnTo>
                    <a:pt x="74962" y="62658"/>
                  </a:lnTo>
                  <a:lnTo>
                    <a:pt x="76857" y="77520"/>
                  </a:lnTo>
                  <a:lnTo>
                    <a:pt x="79245" y="91647"/>
                  </a:lnTo>
                  <a:lnTo>
                    <a:pt x="81984" y="105443"/>
                  </a:lnTo>
                  <a:lnTo>
                    <a:pt x="84969" y="119930"/>
                  </a:lnTo>
                  <a:lnTo>
                    <a:pt x="88124" y="135645"/>
                  </a:lnTo>
                  <a:lnTo>
                    <a:pt x="91394" y="152477"/>
                  </a:lnTo>
                  <a:lnTo>
                    <a:pt x="94742" y="169934"/>
                  </a:lnTo>
                  <a:lnTo>
                    <a:pt x="98143" y="187642"/>
                  </a:lnTo>
                  <a:lnTo>
                    <a:pt x="101581" y="205245"/>
                  </a:lnTo>
                  <a:lnTo>
                    <a:pt x="105042" y="222357"/>
                  </a:lnTo>
                  <a:lnTo>
                    <a:pt x="108519" y="238818"/>
                  </a:lnTo>
                  <a:lnTo>
                    <a:pt x="112007" y="254497"/>
                  </a:lnTo>
                  <a:lnTo>
                    <a:pt x="115502" y="269193"/>
                  </a:lnTo>
                  <a:lnTo>
                    <a:pt x="119002" y="282892"/>
                  </a:lnTo>
                  <a:lnTo>
                    <a:pt x="122546" y="295668"/>
                  </a:lnTo>
                  <a:lnTo>
                    <a:pt x="126668" y="309051"/>
                  </a:lnTo>
                  <a:lnTo>
                    <a:pt x="132846" y="326452"/>
                  </a:lnTo>
                  <a:lnTo>
                    <a:pt x="143549" y="3536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98865" y="505107"/>
              <a:ext cx="157929" cy="194117"/>
            </a:xfrm>
            <a:custGeom>
              <a:avLst/>
              <a:gdLst/>
              <a:ahLst/>
              <a:cxnLst/>
              <a:rect l="0" t="0" r="0" b="0"/>
              <a:pathLst>
                <a:path w="157929" h="194117">
                  <a:moveTo>
                    <a:pt x="157928" y="4603"/>
                  </a:moveTo>
                  <a:lnTo>
                    <a:pt x="149127" y="1804"/>
                  </a:lnTo>
                  <a:lnTo>
                    <a:pt x="140780" y="302"/>
                  </a:lnTo>
                  <a:lnTo>
                    <a:pt x="132086" y="0"/>
                  </a:lnTo>
                  <a:lnTo>
                    <a:pt x="123138" y="852"/>
                  </a:lnTo>
                  <a:lnTo>
                    <a:pt x="114291" y="2968"/>
                  </a:lnTo>
                  <a:lnTo>
                    <a:pt x="105752" y="6290"/>
                  </a:lnTo>
                  <a:lnTo>
                    <a:pt x="97564" y="10625"/>
                  </a:lnTo>
                  <a:lnTo>
                    <a:pt x="89687" y="15745"/>
                  </a:lnTo>
                  <a:lnTo>
                    <a:pt x="82056" y="21443"/>
                  </a:lnTo>
                  <a:lnTo>
                    <a:pt x="74610" y="27554"/>
                  </a:lnTo>
                  <a:lnTo>
                    <a:pt x="67297" y="33955"/>
                  </a:lnTo>
                  <a:lnTo>
                    <a:pt x="60091" y="40560"/>
                  </a:lnTo>
                  <a:lnTo>
                    <a:pt x="53454" y="47469"/>
                  </a:lnTo>
                  <a:lnTo>
                    <a:pt x="48288" y="54947"/>
                  </a:lnTo>
                  <a:lnTo>
                    <a:pt x="44981" y="63078"/>
                  </a:lnTo>
                  <a:lnTo>
                    <a:pt x="43915" y="71318"/>
                  </a:lnTo>
                  <a:lnTo>
                    <a:pt x="45703" y="78632"/>
                  </a:lnTo>
                  <a:lnTo>
                    <a:pt x="50393" y="84509"/>
                  </a:lnTo>
                  <a:lnTo>
                    <a:pt x="57593" y="88944"/>
                  </a:lnTo>
                  <a:lnTo>
                    <a:pt x="66769" y="92161"/>
                  </a:lnTo>
                  <a:lnTo>
                    <a:pt x="77410" y="94440"/>
                  </a:lnTo>
                  <a:lnTo>
                    <a:pt x="88940" y="96192"/>
                  </a:lnTo>
                  <a:lnTo>
                    <a:pt x="100735" y="97925"/>
                  </a:lnTo>
                  <a:lnTo>
                    <a:pt x="112430" y="99926"/>
                  </a:lnTo>
                  <a:lnTo>
                    <a:pt x="123568" y="102597"/>
                  </a:lnTo>
                  <a:lnTo>
                    <a:pt x="133522" y="106527"/>
                  </a:lnTo>
                  <a:lnTo>
                    <a:pt x="142059" y="111916"/>
                  </a:lnTo>
                  <a:lnTo>
                    <a:pt x="148961" y="118638"/>
                  </a:lnTo>
                  <a:lnTo>
                    <a:pt x="153858" y="126437"/>
                  </a:lnTo>
                  <a:lnTo>
                    <a:pt x="156735" y="135042"/>
                  </a:lnTo>
                  <a:lnTo>
                    <a:pt x="157551" y="143902"/>
                  </a:lnTo>
                  <a:lnTo>
                    <a:pt x="156062" y="152228"/>
                  </a:lnTo>
                  <a:lnTo>
                    <a:pt x="152355" y="159631"/>
                  </a:lnTo>
                  <a:lnTo>
                    <a:pt x="146613" y="165920"/>
                  </a:lnTo>
                  <a:lnTo>
                    <a:pt x="138948" y="170928"/>
                  </a:lnTo>
                  <a:lnTo>
                    <a:pt x="129609" y="174708"/>
                  </a:lnTo>
                  <a:lnTo>
                    <a:pt x="118934" y="177621"/>
                  </a:lnTo>
                  <a:lnTo>
                    <a:pt x="107253" y="180208"/>
                  </a:lnTo>
                  <a:lnTo>
                    <a:pt x="94843" y="182805"/>
                  </a:lnTo>
                  <a:lnTo>
                    <a:pt x="81919" y="185383"/>
                  </a:lnTo>
                  <a:lnTo>
                    <a:pt x="68637" y="187662"/>
                  </a:lnTo>
                  <a:lnTo>
                    <a:pt x="55129" y="189492"/>
                  </a:lnTo>
                  <a:lnTo>
                    <a:pt x="42078" y="190876"/>
                  </a:lnTo>
                  <a:lnTo>
                    <a:pt x="29447" y="192030"/>
                  </a:lnTo>
                  <a:lnTo>
                    <a:pt x="16129" y="193052"/>
                  </a:lnTo>
                  <a:lnTo>
                    <a:pt x="0" y="1941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05286" y="457068"/>
              <a:ext cx="291831" cy="250007"/>
            </a:xfrm>
            <a:custGeom>
              <a:avLst/>
              <a:gdLst/>
              <a:ahLst/>
              <a:cxnLst/>
              <a:rect l="0" t="0" r="0" b="0"/>
              <a:pathLst>
                <a:path w="291831" h="250007">
                  <a:moveTo>
                    <a:pt x="9476" y="42114"/>
                  </a:moveTo>
                  <a:lnTo>
                    <a:pt x="6609" y="50982"/>
                  </a:lnTo>
                  <a:lnTo>
                    <a:pt x="4467" y="59969"/>
                  </a:lnTo>
                  <a:lnTo>
                    <a:pt x="2864" y="69964"/>
                  </a:lnTo>
                  <a:lnTo>
                    <a:pt x="1684" y="80945"/>
                  </a:lnTo>
                  <a:lnTo>
                    <a:pt x="835" y="92756"/>
                  </a:lnTo>
                  <a:lnTo>
                    <a:pt x="242" y="105210"/>
                  </a:lnTo>
                  <a:lnTo>
                    <a:pt x="0" y="117975"/>
                  </a:lnTo>
                  <a:lnTo>
                    <a:pt x="365" y="130608"/>
                  </a:lnTo>
                  <a:lnTo>
                    <a:pt x="1429" y="142872"/>
                  </a:lnTo>
                  <a:lnTo>
                    <a:pt x="3297" y="154562"/>
                  </a:lnTo>
                  <a:lnTo>
                    <a:pt x="6154" y="165419"/>
                  </a:lnTo>
                  <a:lnTo>
                    <a:pt x="10008" y="175384"/>
                  </a:lnTo>
                  <a:lnTo>
                    <a:pt x="14884" y="184399"/>
                  </a:lnTo>
                  <a:lnTo>
                    <a:pt x="20908" y="192316"/>
                  </a:lnTo>
                  <a:lnTo>
                    <a:pt x="28033" y="199150"/>
                  </a:lnTo>
                  <a:lnTo>
                    <a:pt x="36088" y="204570"/>
                  </a:lnTo>
                  <a:lnTo>
                    <a:pt x="44865" y="207857"/>
                  </a:lnTo>
                  <a:lnTo>
                    <a:pt x="54166" y="208801"/>
                  </a:lnTo>
                  <a:lnTo>
                    <a:pt x="63511" y="207486"/>
                  </a:lnTo>
                  <a:lnTo>
                    <a:pt x="72172" y="204019"/>
                  </a:lnTo>
                  <a:lnTo>
                    <a:pt x="79808" y="198688"/>
                  </a:lnTo>
                  <a:lnTo>
                    <a:pt x="86425" y="191874"/>
                  </a:lnTo>
                  <a:lnTo>
                    <a:pt x="92185" y="183946"/>
                  </a:lnTo>
                  <a:lnTo>
                    <a:pt x="97299" y="175246"/>
                  </a:lnTo>
                  <a:lnTo>
                    <a:pt x="102462" y="167228"/>
                  </a:lnTo>
                  <a:lnTo>
                    <a:pt x="108571" y="163402"/>
                  </a:lnTo>
                  <a:lnTo>
                    <a:pt x="115257" y="165400"/>
                  </a:lnTo>
                  <a:lnTo>
                    <a:pt x="121744" y="171371"/>
                  </a:lnTo>
                  <a:lnTo>
                    <a:pt x="128065" y="179754"/>
                  </a:lnTo>
                  <a:lnTo>
                    <a:pt x="134399" y="189411"/>
                  </a:lnTo>
                  <a:lnTo>
                    <a:pt x="140848" y="199657"/>
                  </a:lnTo>
                  <a:lnTo>
                    <a:pt x="147595" y="209984"/>
                  </a:lnTo>
                  <a:lnTo>
                    <a:pt x="154935" y="219924"/>
                  </a:lnTo>
                  <a:lnTo>
                    <a:pt x="162974" y="229264"/>
                  </a:lnTo>
                  <a:lnTo>
                    <a:pt x="171655" y="237520"/>
                  </a:lnTo>
                  <a:lnTo>
                    <a:pt x="180859" y="243864"/>
                  </a:lnTo>
                  <a:lnTo>
                    <a:pt x="190457" y="248015"/>
                  </a:lnTo>
                  <a:lnTo>
                    <a:pt x="200342" y="250006"/>
                  </a:lnTo>
                  <a:lnTo>
                    <a:pt x="210431" y="249914"/>
                  </a:lnTo>
                  <a:lnTo>
                    <a:pt x="220655" y="248002"/>
                  </a:lnTo>
                  <a:lnTo>
                    <a:pt x="230809" y="244637"/>
                  </a:lnTo>
                  <a:lnTo>
                    <a:pt x="240553" y="240179"/>
                  </a:lnTo>
                  <a:lnTo>
                    <a:pt x="249732" y="234919"/>
                  </a:lnTo>
                  <a:lnTo>
                    <a:pt x="258201" y="228764"/>
                  </a:lnTo>
                  <a:lnTo>
                    <a:pt x="265744" y="221270"/>
                  </a:lnTo>
                  <a:lnTo>
                    <a:pt x="272331" y="212295"/>
                  </a:lnTo>
                  <a:lnTo>
                    <a:pt x="277925" y="201826"/>
                  </a:lnTo>
                  <a:lnTo>
                    <a:pt x="282392" y="189816"/>
                  </a:lnTo>
                  <a:lnTo>
                    <a:pt x="285769" y="176405"/>
                  </a:lnTo>
                  <a:lnTo>
                    <a:pt x="288224" y="162009"/>
                  </a:lnTo>
                  <a:lnTo>
                    <a:pt x="289964" y="147208"/>
                  </a:lnTo>
                  <a:lnTo>
                    <a:pt x="291171" y="132373"/>
                  </a:lnTo>
                  <a:lnTo>
                    <a:pt x="291830" y="117821"/>
                  </a:lnTo>
                  <a:lnTo>
                    <a:pt x="291749" y="103896"/>
                  </a:lnTo>
                  <a:lnTo>
                    <a:pt x="290875" y="90717"/>
                  </a:lnTo>
                  <a:lnTo>
                    <a:pt x="289136" y="78223"/>
                  </a:lnTo>
                  <a:lnTo>
                    <a:pt x="286366" y="66284"/>
                  </a:lnTo>
                  <a:lnTo>
                    <a:pt x="282583" y="54775"/>
                  </a:lnTo>
                  <a:lnTo>
                    <a:pt x="278243" y="43841"/>
                  </a:lnTo>
                  <a:lnTo>
                    <a:pt x="273722" y="32722"/>
                  </a:lnTo>
                  <a:lnTo>
                    <a:pt x="268625" y="19318"/>
                  </a:lnTo>
                  <a:lnTo>
                    <a:pt x="26216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66785" y="498518"/>
              <a:ext cx="227045" cy="196032"/>
            </a:xfrm>
            <a:custGeom>
              <a:avLst/>
              <a:gdLst/>
              <a:ahLst/>
              <a:cxnLst/>
              <a:rect l="0" t="0" r="0" b="0"/>
              <a:pathLst>
                <a:path w="227045" h="196032">
                  <a:moveTo>
                    <a:pt x="121759" y="137534"/>
                  </a:moveTo>
                  <a:lnTo>
                    <a:pt x="121759" y="125799"/>
                  </a:lnTo>
                  <a:lnTo>
                    <a:pt x="121759" y="114670"/>
                  </a:lnTo>
                  <a:lnTo>
                    <a:pt x="121755" y="103077"/>
                  </a:lnTo>
                  <a:lnTo>
                    <a:pt x="121582" y="91088"/>
                  </a:lnTo>
                  <a:lnTo>
                    <a:pt x="120934" y="79077"/>
                  </a:lnTo>
                  <a:lnTo>
                    <a:pt x="119676" y="67278"/>
                  </a:lnTo>
                  <a:lnTo>
                    <a:pt x="117677" y="55925"/>
                  </a:lnTo>
                  <a:lnTo>
                    <a:pt x="114732" y="45304"/>
                  </a:lnTo>
                  <a:lnTo>
                    <a:pt x="110818" y="35503"/>
                  </a:lnTo>
                  <a:lnTo>
                    <a:pt x="105902" y="26601"/>
                  </a:lnTo>
                  <a:lnTo>
                    <a:pt x="99853" y="18760"/>
                  </a:lnTo>
                  <a:lnTo>
                    <a:pt x="92709" y="11974"/>
                  </a:lnTo>
                  <a:lnTo>
                    <a:pt x="84642" y="6415"/>
                  </a:lnTo>
                  <a:lnTo>
                    <a:pt x="75857" y="2504"/>
                  </a:lnTo>
                  <a:lnTo>
                    <a:pt x="66547" y="327"/>
                  </a:lnTo>
                  <a:lnTo>
                    <a:pt x="57025" y="0"/>
                  </a:lnTo>
                  <a:lnTo>
                    <a:pt x="47713" y="1825"/>
                  </a:lnTo>
                  <a:lnTo>
                    <a:pt x="38827" y="5758"/>
                  </a:lnTo>
                  <a:lnTo>
                    <a:pt x="30557" y="11483"/>
                  </a:lnTo>
                  <a:lnTo>
                    <a:pt x="23148" y="18605"/>
                  </a:lnTo>
                  <a:lnTo>
                    <a:pt x="16650" y="26770"/>
                  </a:lnTo>
                  <a:lnTo>
                    <a:pt x="11117" y="36013"/>
                  </a:lnTo>
                  <a:lnTo>
                    <a:pt x="6690" y="46726"/>
                  </a:lnTo>
                  <a:lnTo>
                    <a:pt x="3344" y="58998"/>
                  </a:lnTo>
                  <a:lnTo>
                    <a:pt x="1079" y="72323"/>
                  </a:lnTo>
                  <a:lnTo>
                    <a:pt x="0" y="85806"/>
                  </a:lnTo>
                  <a:lnTo>
                    <a:pt x="50" y="98911"/>
                  </a:lnTo>
                  <a:lnTo>
                    <a:pt x="1048" y="111471"/>
                  </a:lnTo>
                  <a:lnTo>
                    <a:pt x="2781" y="123513"/>
                  </a:lnTo>
                  <a:lnTo>
                    <a:pt x="5056" y="135129"/>
                  </a:lnTo>
                  <a:lnTo>
                    <a:pt x="7716" y="146422"/>
                  </a:lnTo>
                  <a:lnTo>
                    <a:pt x="10648" y="157479"/>
                  </a:lnTo>
                  <a:lnTo>
                    <a:pt x="13775" y="168351"/>
                  </a:lnTo>
                  <a:lnTo>
                    <a:pt x="17365" y="178434"/>
                  </a:lnTo>
                  <a:lnTo>
                    <a:pt x="21994" y="186535"/>
                  </a:lnTo>
                  <a:lnTo>
                    <a:pt x="27887" y="192158"/>
                  </a:lnTo>
                  <a:lnTo>
                    <a:pt x="34795" y="195287"/>
                  </a:lnTo>
                  <a:lnTo>
                    <a:pt x="42196" y="196031"/>
                  </a:lnTo>
                  <a:lnTo>
                    <a:pt x="49724" y="194712"/>
                  </a:lnTo>
                  <a:lnTo>
                    <a:pt x="57048" y="191591"/>
                  </a:lnTo>
                  <a:lnTo>
                    <a:pt x="63805" y="186772"/>
                  </a:lnTo>
                  <a:lnTo>
                    <a:pt x="69863" y="180465"/>
                  </a:lnTo>
                  <a:lnTo>
                    <a:pt x="75269" y="172963"/>
                  </a:lnTo>
                  <a:lnTo>
                    <a:pt x="80140" y="164559"/>
                  </a:lnTo>
                  <a:lnTo>
                    <a:pt x="84607" y="155495"/>
                  </a:lnTo>
                  <a:lnTo>
                    <a:pt x="88779" y="145799"/>
                  </a:lnTo>
                  <a:lnTo>
                    <a:pt x="92742" y="135305"/>
                  </a:lnTo>
                  <a:lnTo>
                    <a:pt x="96550" y="123990"/>
                  </a:lnTo>
                  <a:lnTo>
                    <a:pt x="99922" y="112119"/>
                  </a:lnTo>
                  <a:lnTo>
                    <a:pt x="102275" y="100152"/>
                  </a:lnTo>
                  <a:lnTo>
                    <a:pt x="103373" y="88429"/>
                  </a:lnTo>
                  <a:lnTo>
                    <a:pt x="103327" y="79454"/>
                  </a:lnTo>
                  <a:lnTo>
                    <a:pt x="102835" y="76353"/>
                  </a:lnTo>
                  <a:lnTo>
                    <a:pt x="102847" y="78253"/>
                  </a:lnTo>
                  <a:lnTo>
                    <a:pt x="103652" y="83450"/>
                  </a:lnTo>
                  <a:lnTo>
                    <a:pt x="105349" y="90678"/>
                  </a:lnTo>
                  <a:lnTo>
                    <a:pt x="108098" y="99141"/>
                  </a:lnTo>
                  <a:lnTo>
                    <a:pt x="111881" y="108357"/>
                  </a:lnTo>
                  <a:lnTo>
                    <a:pt x="116542" y="117875"/>
                  </a:lnTo>
                  <a:lnTo>
                    <a:pt x="121889" y="127214"/>
                  </a:lnTo>
                  <a:lnTo>
                    <a:pt x="127748" y="136132"/>
                  </a:lnTo>
                  <a:lnTo>
                    <a:pt x="134138" y="144431"/>
                  </a:lnTo>
                  <a:lnTo>
                    <a:pt x="141259" y="151863"/>
                  </a:lnTo>
                  <a:lnTo>
                    <a:pt x="149166" y="158372"/>
                  </a:lnTo>
                  <a:lnTo>
                    <a:pt x="157934" y="163745"/>
                  </a:lnTo>
                  <a:lnTo>
                    <a:pt x="167730" y="167532"/>
                  </a:lnTo>
                  <a:lnTo>
                    <a:pt x="178527" y="169639"/>
                  </a:lnTo>
                  <a:lnTo>
                    <a:pt x="189568" y="170425"/>
                  </a:lnTo>
                  <a:lnTo>
                    <a:pt x="200540" y="170597"/>
                  </a:lnTo>
                  <a:lnTo>
                    <a:pt x="212408" y="170172"/>
                  </a:lnTo>
                  <a:lnTo>
                    <a:pt x="227044" y="1691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04942" y="472875"/>
              <a:ext cx="164862" cy="202044"/>
            </a:xfrm>
            <a:custGeom>
              <a:avLst/>
              <a:gdLst/>
              <a:ahLst/>
              <a:cxnLst/>
              <a:rect l="0" t="0" r="0" b="0"/>
              <a:pathLst>
                <a:path w="164862" h="202044">
                  <a:moveTo>
                    <a:pt x="125758" y="36835"/>
                  </a:moveTo>
                  <a:lnTo>
                    <a:pt x="122690" y="28168"/>
                  </a:lnTo>
                  <a:lnTo>
                    <a:pt x="118627" y="21102"/>
                  </a:lnTo>
                  <a:lnTo>
                    <a:pt x="113125" y="15001"/>
                  </a:lnTo>
                  <a:lnTo>
                    <a:pt x="106020" y="9772"/>
                  </a:lnTo>
                  <a:lnTo>
                    <a:pt x="96926" y="5558"/>
                  </a:lnTo>
                  <a:lnTo>
                    <a:pt x="85831" y="2362"/>
                  </a:lnTo>
                  <a:lnTo>
                    <a:pt x="73340" y="366"/>
                  </a:lnTo>
                  <a:lnTo>
                    <a:pt x="60438" y="0"/>
                  </a:lnTo>
                  <a:lnTo>
                    <a:pt x="47742" y="1351"/>
                  </a:lnTo>
                  <a:lnTo>
                    <a:pt x="35800" y="4377"/>
                  </a:lnTo>
                  <a:lnTo>
                    <a:pt x="25240" y="9074"/>
                  </a:lnTo>
                  <a:lnTo>
                    <a:pt x="16263" y="15275"/>
                  </a:lnTo>
                  <a:lnTo>
                    <a:pt x="9051" y="22861"/>
                  </a:lnTo>
                  <a:lnTo>
                    <a:pt x="3940" y="31847"/>
                  </a:lnTo>
                  <a:lnTo>
                    <a:pt x="915" y="42098"/>
                  </a:lnTo>
                  <a:lnTo>
                    <a:pt x="0" y="52895"/>
                  </a:lnTo>
                  <a:lnTo>
                    <a:pt x="1420" y="63069"/>
                  </a:lnTo>
                  <a:lnTo>
                    <a:pt x="5077" y="72016"/>
                  </a:lnTo>
                  <a:lnTo>
                    <a:pt x="10616" y="79664"/>
                  </a:lnTo>
                  <a:lnTo>
                    <a:pt x="17612" y="86192"/>
                  </a:lnTo>
                  <a:lnTo>
                    <a:pt x="25688" y="91837"/>
                  </a:lnTo>
                  <a:lnTo>
                    <a:pt x="34701" y="96664"/>
                  </a:lnTo>
                  <a:lnTo>
                    <a:pt x="44728" y="100550"/>
                  </a:lnTo>
                  <a:lnTo>
                    <a:pt x="55726" y="103509"/>
                  </a:lnTo>
                  <a:lnTo>
                    <a:pt x="67382" y="105839"/>
                  </a:lnTo>
                  <a:lnTo>
                    <a:pt x="79205" y="108020"/>
                  </a:lnTo>
                  <a:lnTo>
                    <a:pt x="90900" y="110346"/>
                  </a:lnTo>
                  <a:lnTo>
                    <a:pt x="102362" y="113079"/>
                  </a:lnTo>
                  <a:lnTo>
                    <a:pt x="113593" y="116526"/>
                  </a:lnTo>
                  <a:lnTo>
                    <a:pt x="124619" y="120779"/>
                  </a:lnTo>
                  <a:lnTo>
                    <a:pt x="135160" y="125925"/>
                  </a:lnTo>
                  <a:lnTo>
                    <a:pt x="144640" y="132129"/>
                  </a:lnTo>
                  <a:lnTo>
                    <a:pt x="152818" y="139376"/>
                  </a:lnTo>
                  <a:lnTo>
                    <a:pt x="159292" y="147512"/>
                  </a:lnTo>
                  <a:lnTo>
                    <a:pt x="163361" y="156344"/>
                  </a:lnTo>
                  <a:lnTo>
                    <a:pt x="164861" y="165676"/>
                  </a:lnTo>
                  <a:lnTo>
                    <a:pt x="163767" y="174873"/>
                  </a:lnTo>
                  <a:lnTo>
                    <a:pt x="159924" y="182902"/>
                  </a:lnTo>
                  <a:lnTo>
                    <a:pt x="153521" y="189295"/>
                  </a:lnTo>
                  <a:lnTo>
                    <a:pt x="144835" y="194094"/>
                  </a:lnTo>
                  <a:lnTo>
                    <a:pt x="134047" y="197562"/>
                  </a:lnTo>
                  <a:lnTo>
                    <a:pt x="121472" y="200004"/>
                  </a:lnTo>
                  <a:lnTo>
                    <a:pt x="107811" y="201528"/>
                  </a:lnTo>
                  <a:lnTo>
                    <a:pt x="94037" y="202043"/>
                  </a:lnTo>
                  <a:lnTo>
                    <a:pt x="80714" y="201586"/>
                  </a:lnTo>
                  <a:lnTo>
                    <a:pt x="68261" y="200462"/>
                  </a:lnTo>
                  <a:lnTo>
                    <a:pt x="55810" y="199055"/>
                  </a:lnTo>
                  <a:lnTo>
                    <a:pt x="41158" y="197244"/>
                  </a:lnTo>
                  <a:lnTo>
                    <a:pt x="20473" y="1947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35985" y="309669"/>
              <a:ext cx="347441" cy="369781"/>
            </a:xfrm>
            <a:custGeom>
              <a:avLst/>
              <a:gdLst/>
              <a:ahLst/>
              <a:cxnLst/>
              <a:rect l="0" t="0" r="0" b="0"/>
              <a:pathLst>
                <a:path w="347441" h="369781">
                  <a:moveTo>
                    <a:pt x="0" y="0"/>
                  </a:moveTo>
                  <a:lnTo>
                    <a:pt x="67" y="11735"/>
                  </a:lnTo>
                  <a:lnTo>
                    <a:pt x="706" y="22864"/>
                  </a:lnTo>
                  <a:lnTo>
                    <a:pt x="1999" y="34462"/>
                  </a:lnTo>
                  <a:lnTo>
                    <a:pt x="3686" y="46623"/>
                  </a:lnTo>
                  <a:lnTo>
                    <a:pt x="5354" y="59283"/>
                  </a:lnTo>
                  <a:lnTo>
                    <a:pt x="6772" y="72344"/>
                  </a:lnTo>
                  <a:lnTo>
                    <a:pt x="8043" y="85869"/>
                  </a:lnTo>
                  <a:lnTo>
                    <a:pt x="9502" y="100082"/>
                  </a:lnTo>
                  <a:lnTo>
                    <a:pt x="11330" y="115046"/>
                  </a:lnTo>
                  <a:lnTo>
                    <a:pt x="13388" y="130518"/>
                  </a:lnTo>
                  <a:lnTo>
                    <a:pt x="15316" y="146056"/>
                  </a:lnTo>
                  <a:lnTo>
                    <a:pt x="16910" y="161402"/>
                  </a:lnTo>
                  <a:lnTo>
                    <a:pt x="18133" y="176639"/>
                  </a:lnTo>
                  <a:lnTo>
                    <a:pt x="19029" y="192089"/>
                  </a:lnTo>
                  <a:lnTo>
                    <a:pt x="19670" y="207919"/>
                  </a:lnTo>
                  <a:lnTo>
                    <a:pt x="20287" y="223822"/>
                  </a:lnTo>
                  <a:lnTo>
                    <a:pt x="21242" y="239126"/>
                  </a:lnTo>
                  <a:lnTo>
                    <a:pt x="22700" y="253500"/>
                  </a:lnTo>
                  <a:lnTo>
                    <a:pt x="24494" y="267102"/>
                  </a:lnTo>
                  <a:lnTo>
                    <a:pt x="26237" y="280383"/>
                  </a:lnTo>
                  <a:lnTo>
                    <a:pt x="27707" y="293565"/>
                  </a:lnTo>
                  <a:lnTo>
                    <a:pt x="28921" y="303668"/>
                  </a:lnTo>
                  <a:lnTo>
                    <a:pt x="29904" y="306689"/>
                  </a:lnTo>
                  <a:lnTo>
                    <a:pt x="30563" y="303636"/>
                  </a:lnTo>
                  <a:lnTo>
                    <a:pt x="30970" y="296526"/>
                  </a:lnTo>
                  <a:lnTo>
                    <a:pt x="31383" y="287031"/>
                  </a:lnTo>
                  <a:lnTo>
                    <a:pt x="32175" y="276423"/>
                  </a:lnTo>
                  <a:lnTo>
                    <a:pt x="33520" y="265426"/>
                  </a:lnTo>
                  <a:lnTo>
                    <a:pt x="35572" y="254371"/>
                  </a:lnTo>
                  <a:lnTo>
                    <a:pt x="38550" y="243385"/>
                  </a:lnTo>
                  <a:lnTo>
                    <a:pt x="42490" y="232517"/>
                  </a:lnTo>
                  <a:lnTo>
                    <a:pt x="47594" y="222414"/>
                  </a:lnTo>
                  <a:lnTo>
                    <a:pt x="54300" y="214290"/>
                  </a:lnTo>
                  <a:lnTo>
                    <a:pt x="62693" y="208650"/>
                  </a:lnTo>
                  <a:lnTo>
                    <a:pt x="72244" y="205678"/>
                  </a:lnTo>
                  <a:lnTo>
                    <a:pt x="82031" y="205570"/>
                  </a:lnTo>
                  <a:lnTo>
                    <a:pt x="91498" y="208134"/>
                  </a:lnTo>
                  <a:lnTo>
                    <a:pt x="100461" y="213074"/>
                  </a:lnTo>
                  <a:lnTo>
                    <a:pt x="108933" y="220185"/>
                  </a:lnTo>
                  <a:lnTo>
                    <a:pt x="116995" y="229141"/>
                  </a:lnTo>
                  <a:lnTo>
                    <a:pt x="124578" y="239386"/>
                  </a:lnTo>
                  <a:lnTo>
                    <a:pt x="131459" y="250245"/>
                  </a:lnTo>
                  <a:lnTo>
                    <a:pt x="137574" y="261284"/>
                  </a:lnTo>
                  <a:lnTo>
                    <a:pt x="143005" y="272305"/>
                  </a:lnTo>
                  <a:lnTo>
                    <a:pt x="147889" y="283237"/>
                  </a:lnTo>
                  <a:lnTo>
                    <a:pt x="152360" y="294073"/>
                  </a:lnTo>
                  <a:lnTo>
                    <a:pt x="156533" y="304825"/>
                  </a:lnTo>
                  <a:lnTo>
                    <a:pt x="160496" y="315511"/>
                  </a:lnTo>
                  <a:lnTo>
                    <a:pt x="164320" y="326080"/>
                  </a:lnTo>
                  <a:lnTo>
                    <a:pt x="168243" y="334064"/>
                  </a:lnTo>
                  <a:lnTo>
                    <a:pt x="172120" y="336345"/>
                  </a:lnTo>
                  <a:lnTo>
                    <a:pt x="175414" y="333891"/>
                  </a:lnTo>
                  <a:lnTo>
                    <a:pt x="178349" y="328362"/>
                  </a:lnTo>
                  <a:lnTo>
                    <a:pt x="181544" y="321276"/>
                  </a:lnTo>
                  <a:lnTo>
                    <a:pt x="185764" y="313987"/>
                  </a:lnTo>
                  <a:lnTo>
                    <a:pt x="191324" y="307204"/>
                  </a:lnTo>
                  <a:lnTo>
                    <a:pt x="198482" y="301291"/>
                  </a:lnTo>
                  <a:lnTo>
                    <a:pt x="207631" y="296516"/>
                  </a:lnTo>
                  <a:lnTo>
                    <a:pt x="218773" y="292883"/>
                  </a:lnTo>
                  <a:lnTo>
                    <a:pt x="231303" y="290063"/>
                  </a:lnTo>
                  <a:lnTo>
                    <a:pt x="244234" y="287536"/>
                  </a:lnTo>
                  <a:lnTo>
                    <a:pt x="256956" y="284969"/>
                  </a:lnTo>
                  <a:lnTo>
                    <a:pt x="269087" y="282070"/>
                  </a:lnTo>
                  <a:lnTo>
                    <a:pt x="280306" y="278511"/>
                  </a:lnTo>
                  <a:lnTo>
                    <a:pt x="290542" y="274176"/>
                  </a:lnTo>
                  <a:lnTo>
                    <a:pt x="299585" y="268806"/>
                  </a:lnTo>
                  <a:lnTo>
                    <a:pt x="306996" y="261920"/>
                  </a:lnTo>
                  <a:lnTo>
                    <a:pt x="312675" y="253405"/>
                  </a:lnTo>
                  <a:lnTo>
                    <a:pt x="316338" y="243774"/>
                  </a:lnTo>
                  <a:lnTo>
                    <a:pt x="317375" y="233932"/>
                  </a:lnTo>
                  <a:lnTo>
                    <a:pt x="315698" y="224434"/>
                  </a:lnTo>
                  <a:lnTo>
                    <a:pt x="311658" y="215619"/>
                  </a:lnTo>
                  <a:lnTo>
                    <a:pt x="305750" y="207779"/>
                  </a:lnTo>
                  <a:lnTo>
                    <a:pt x="298443" y="200964"/>
                  </a:lnTo>
                  <a:lnTo>
                    <a:pt x="289964" y="195373"/>
                  </a:lnTo>
                  <a:lnTo>
                    <a:pt x="280305" y="191432"/>
                  </a:lnTo>
                  <a:lnTo>
                    <a:pt x="269562" y="189227"/>
                  </a:lnTo>
                  <a:lnTo>
                    <a:pt x="258248" y="188711"/>
                  </a:lnTo>
                  <a:lnTo>
                    <a:pt x="247187" y="189875"/>
                  </a:lnTo>
                  <a:lnTo>
                    <a:pt x="236827" y="192551"/>
                  </a:lnTo>
                  <a:lnTo>
                    <a:pt x="227415" y="196617"/>
                  </a:lnTo>
                  <a:lnTo>
                    <a:pt x="219164" y="202087"/>
                  </a:lnTo>
                  <a:lnTo>
                    <a:pt x="212065" y="208846"/>
                  </a:lnTo>
                  <a:lnTo>
                    <a:pt x="206111" y="216994"/>
                  </a:lnTo>
                  <a:lnTo>
                    <a:pt x="201394" y="226898"/>
                  </a:lnTo>
                  <a:lnTo>
                    <a:pt x="197855" y="238591"/>
                  </a:lnTo>
                  <a:lnTo>
                    <a:pt x="195628" y="251511"/>
                  </a:lnTo>
                  <a:lnTo>
                    <a:pt x="195107" y="264714"/>
                  </a:lnTo>
                  <a:lnTo>
                    <a:pt x="196349" y="277623"/>
                  </a:lnTo>
                  <a:lnTo>
                    <a:pt x="199132" y="289881"/>
                  </a:lnTo>
                  <a:lnTo>
                    <a:pt x="203133" y="301187"/>
                  </a:lnTo>
                  <a:lnTo>
                    <a:pt x="208050" y="311490"/>
                  </a:lnTo>
                  <a:lnTo>
                    <a:pt x="213790" y="320918"/>
                  </a:lnTo>
                  <a:lnTo>
                    <a:pt x="220465" y="329652"/>
                  </a:lnTo>
                  <a:lnTo>
                    <a:pt x="228065" y="337864"/>
                  </a:lnTo>
                  <a:lnTo>
                    <a:pt x="236456" y="345535"/>
                  </a:lnTo>
                  <a:lnTo>
                    <a:pt x="245466" y="352469"/>
                  </a:lnTo>
                  <a:lnTo>
                    <a:pt x="254936" y="358607"/>
                  </a:lnTo>
                  <a:lnTo>
                    <a:pt x="264736" y="363713"/>
                  </a:lnTo>
                  <a:lnTo>
                    <a:pt x="274767" y="367312"/>
                  </a:lnTo>
                  <a:lnTo>
                    <a:pt x="284954" y="369285"/>
                  </a:lnTo>
                  <a:lnTo>
                    <a:pt x="295177" y="369780"/>
                  </a:lnTo>
                  <a:lnTo>
                    <a:pt x="306476" y="368981"/>
                  </a:lnTo>
                  <a:lnTo>
                    <a:pt x="322081" y="365699"/>
                  </a:lnTo>
                  <a:lnTo>
                    <a:pt x="34744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51562" y="218465"/>
              <a:ext cx="131905" cy="422935"/>
            </a:xfrm>
            <a:custGeom>
              <a:avLst/>
              <a:gdLst/>
              <a:ahLst/>
              <a:cxnLst/>
              <a:rect l="0" t="0" r="0" b="0"/>
              <a:pathLst>
                <a:path w="131905" h="422935">
                  <a:moveTo>
                    <a:pt x="79262" y="364945"/>
                  </a:moveTo>
                  <a:lnTo>
                    <a:pt x="82128" y="356077"/>
                  </a:lnTo>
                  <a:lnTo>
                    <a:pt x="84271" y="347090"/>
                  </a:lnTo>
                  <a:lnTo>
                    <a:pt x="85864" y="337103"/>
                  </a:lnTo>
                  <a:lnTo>
                    <a:pt x="86699" y="326468"/>
                  </a:lnTo>
                  <a:lnTo>
                    <a:pt x="86251" y="315954"/>
                  </a:lnTo>
                  <a:lnTo>
                    <a:pt x="84337" y="306006"/>
                  </a:lnTo>
                  <a:lnTo>
                    <a:pt x="80928" y="296892"/>
                  </a:lnTo>
                  <a:lnTo>
                    <a:pt x="75971" y="288853"/>
                  </a:lnTo>
                  <a:lnTo>
                    <a:pt x="69599" y="281910"/>
                  </a:lnTo>
                  <a:lnTo>
                    <a:pt x="62068" y="276403"/>
                  </a:lnTo>
                  <a:lnTo>
                    <a:pt x="53651" y="273051"/>
                  </a:lnTo>
                  <a:lnTo>
                    <a:pt x="44595" y="272060"/>
                  </a:lnTo>
                  <a:lnTo>
                    <a:pt x="35416" y="273343"/>
                  </a:lnTo>
                  <a:lnTo>
                    <a:pt x="26866" y="276787"/>
                  </a:lnTo>
                  <a:lnTo>
                    <a:pt x="19310" y="282111"/>
                  </a:lnTo>
                  <a:lnTo>
                    <a:pt x="12917" y="289261"/>
                  </a:lnTo>
                  <a:lnTo>
                    <a:pt x="7839" y="298478"/>
                  </a:lnTo>
                  <a:lnTo>
                    <a:pt x="4020" y="309704"/>
                  </a:lnTo>
                  <a:lnTo>
                    <a:pt x="1420" y="322307"/>
                  </a:lnTo>
                  <a:lnTo>
                    <a:pt x="109" y="335296"/>
                  </a:lnTo>
                  <a:lnTo>
                    <a:pt x="0" y="348066"/>
                  </a:lnTo>
                  <a:lnTo>
                    <a:pt x="889" y="360400"/>
                  </a:lnTo>
                  <a:lnTo>
                    <a:pt x="2549" y="372289"/>
                  </a:lnTo>
                  <a:lnTo>
                    <a:pt x="4782" y="383794"/>
                  </a:lnTo>
                  <a:lnTo>
                    <a:pt x="7755" y="394672"/>
                  </a:lnTo>
                  <a:lnTo>
                    <a:pt x="11961" y="404387"/>
                  </a:lnTo>
                  <a:lnTo>
                    <a:pt x="17570" y="412722"/>
                  </a:lnTo>
                  <a:lnTo>
                    <a:pt x="24457" y="419133"/>
                  </a:lnTo>
                  <a:lnTo>
                    <a:pt x="32375" y="422628"/>
                  </a:lnTo>
                  <a:lnTo>
                    <a:pt x="41064" y="422934"/>
                  </a:lnTo>
                  <a:lnTo>
                    <a:pt x="49981" y="420393"/>
                  </a:lnTo>
                  <a:lnTo>
                    <a:pt x="58348" y="415573"/>
                  </a:lnTo>
                  <a:lnTo>
                    <a:pt x="65783" y="409040"/>
                  </a:lnTo>
                  <a:lnTo>
                    <a:pt x="72263" y="401270"/>
                  </a:lnTo>
                  <a:lnTo>
                    <a:pt x="77931" y="392626"/>
                  </a:lnTo>
                  <a:lnTo>
                    <a:pt x="82968" y="383377"/>
                  </a:lnTo>
                  <a:lnTo>
                    <a:pt x="87540" y="373712"/>
                  </a:lnTo>
                  <a:lnTo>
                    <a:pt x="91778" y="363766"/>
                  </a:lnTo>
                  <a:lnTo>
                    <a:pt x="95780" y="353623"/>
                  </a:lnTo>
                  <a:lnTo>
                    <a:pt x="99453" y="343183"/>
                  </a:lnTo>
                  <a:lnTo>
                    <a:pt x="102541" y="332182"/>
                  </a:lnTo>
                  <a:lnTo>
                    <a:pt x="104950" y="320508"/>
                  </a:lnTo>
                  <a:lnTo>
                    <a:pt x="106736" y="307886"/>
                  </a:lnTo>
                  <a:lnTo>
                    <a:pt x="108017" y="293817"/>
                  </a:lnTo>
                  <a:lnTo>
                    <a:pt x="108917" y="278165"/>
                  </a:lnTo>
                  <a:lnTo>
                    <a:pt x="109539" y="261263"/>
                  </a:lnTo>
                  <a:lnTo>
                    <a:pt x="109964" y="243701"/>
                  </a:lnTo>
                  <a:lnTo>
                    <a:pt x="110253" y="225890"/>
                  </a:lnTo>
                  <a:lnTo>
                    <a:pt x="110449" y="208034"/>
                  </a:lnTo>
                  <a:lnTo>
                    <a:pt x="110580" y="190214"/>
                  </a:lnTo>
                  <a:lnTo>
                    <a:pt x="110668" y="172451"/>
                  </a:lnTo>
                  <a:lnTo>
                    <a:pt x="110728" y="154743"/>
                  </a:lnTo>
                  <a:lnTo>
                    <a:pt x="110768" y="137081"/>
                  </a:lnTo>
                  <a:lnTo>
                    <a:pt x="110785" y="119458"/>
                  </a:lnTo>
                  <a:lnTo>
                    <a:pt x="110457" y="102027"/>
                  </a:lnTo>
                  <a:lnTo>
                    <a:pt x="109172" y="85090"/>
                  </a:lnTo>
                  <a:lnTo>
                    <a:pt x="106678" y="68774"/>
                  </a:lnTo>
                  <a:lnTo>
                    <a:pt x="103205" y="53208"/>
                  </a:lnTo>
                  <a:lnTo>
                    <a:pt x="99264" y="38593"/>
                  </a:lnTo>
                  <a:lnTo>
                    <a:pt x="95203" y="24970"/>
                  </a:lnTo>
                  <a:lnTo>
                    <a:pt x="90996" y="13031"/>
                  </a:lnTo>
                  <a:lnTo>
                    <a:pt x="85578" y="4339"/>
                  </a:lnTo>
                  <a:lnTo>
                    <a:pt x="78746" y="0"/>
                  </a:lnTo>
                  <a:lnTo>
                    <a:pt x="72215" y="225"/>
                  </a:lnTo>
                  <a:lnTo>
                    <a:pt x="66474" y="4329"/>
                  </a:lnTo>
                  <a:lnTo>
                    <a:pt x="61583" y="11566"/>
                  </a:lnTo>
                  <a:lnTo>
                    <a:pt x="57668" y="21434"/>
                  </a:lnTo>
                  <a:lnTo>
                    <a:pt x="54701" y="33430"/>
                  </a:lnTo>
                  <a:lnTo>
                    <a:pt x="52541" y="47057"/>
                  </a:lnTo>
                  <a:lnTo>
                    <a:pt x="51009" y="61880"/>
                  </a:lnTo>
                  <a:lnTo>
                    <a:pt x="49947" y="77548"/>
                  </a:lnTo>
                  <a:lnTo>
                    <a:pt x="49386" y="93476"/>
                  </a:lnTo>
                  <a:lnTo>
                    <a:pt x="49534" y="108864"/>
                  </a:lnTo>
                  <a:lnTo>
                    <a:pt x="50448" y="123333"/>
                  </a:lnTo>
                  <a:lnTo>
                    <a:pt x="52045" y="137184"/>
                  </a:lnTo>
                  <a:lnTo>
                    <a:pt x="54188" y="151172"/>
                  </a:lnTo>
                  <a:lnTo>
                    <a:pt x="56741" y="165730"/>
                  </a:lnTo>
                  <a:lnTo>
                    <a:pt x="59590" y="180628"/>
                  </a:lnTo>
                  <a:lnTo>
                    <a:pt x="62649" y="195185"/>
                  </a:lnTo>
                  <a:lnTo>
                    <a:pt x="65852" y="209022"/>
                  </a:lnTo>
                  <a:lnTo>
                    <a:pt x="69155" y="222246"/>
                  </a:lnTo>
                  <a:lnTo>
                    <a:pt x="72525" y="235267"/>
                  </a:lnTo>
                  <a:lnTo>
                    <a:pt x="75946" y="248353"/>
                  </a:lnTo>
                  <a:lnTo>
                    <a:pt x="79566" y="261447"/>
                  </a:lnTo>
                  <a:lnTo>
                    <a:pt x="83681" y="274251"/>
                  </a:lnTo>
                  <a:lnTo>
                    <a:pt x="88416" y="286611"/>
                  </a:lnTo>
                  <a:lnTo>
                    <a:pt x="93732" y="298522"/>
                  </a:lnTo>
                  <a:lnTo>
                    <a:pt x="99526" y="310054"/>
                  </a:lnTo>
                  <a:lnTo>
                    <a:pt x="105674" y="321279"/>
                  </a:lnTo>
                  <a:lnTo>
                    <a:pt x="111774" y="331820"/>
                  </a:lnTo>
                  <a:lnTo>
                    <a:pt x="117749" y="341887"/>
                  </a:lnTo>
                  <a:lnTo>
                    <a:pt x="124123" y="352368"/>
                  </a:lnTo>
                  <a:lnTo>
                    <a:pt x="131904" y="3649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90745" y="450991"/>
              <a:ext cx="198091" cy="213397"/>
            </a:xfrm>
            <a:custGeom>
              <a:avLst/>
              <a:gdLst/>
              <a:ahLst/>
              <a:cxnLst/>
              <a:rect l="0" t="0" r="0" b="0"/>
              <a:pathLst>
                <a:path w="198091" h="213397">
                  <a:moveTo>
                    <a:pt x="103333" y="100833"/>
                  </a:moveTo>
                  <a:lnTo>
                    <a:pt x="103266" y="89031"/>
                  </a:lnTo>
                  <a:lnTo>
                    <a:pt x="102626" y="77262"/>
                  </a:lnTo>
                  <a:lnTo>
                    <a:pt x="101325" y="64381"/>
                  </a:lnTo>
                  <a:lnTo>
                    <a:pt x="99293" y="50878"/>
                  </a:lnTo>
                  <a:lnTo>
                    <a:pt x="96328" y="37847"/>
                  </a:lnTo>
                  <a:lnTo>
                    <a:pt x="92399" y="25898"/>
                  </a:lnTo>
                  <a:lnTo>
                    <a:pt x="87304" y="15617"/>
                  </a:lnTo>
                  <a:lnTo>
                    <a:pt x="80604" y="7780"/>
                  </a:lnTo>
                  <a:lnTo>
                    <a:pt x="72215" y="2566"/>
                  </a:lnTo>
                  <a:lnTo>
                    <a:pt x="62668" y="0"/>
                  </a:lnTo>
                  <a:lnTo>
                    <a:pt x="52882" y="225"/>
                  </a:lnTo>
                  <a:lnTo>
                    <a:pt x="43422" y="3047"/>
                  </a:lnTo>
                  <a:lnTo>
                    <a:pt x="34633" y="8345"/>
                  </a:lnTo>
                  <a:lnTo>
                    <a:pt x="26809" y="16235"/>
                  </a:lnTo>
                  <a:lnTo>
                    <a:pt x="20001" y="26539"/>
                  </a:lnTo>
                  <a:lnTo>
                    <a:pt x="14244" y="38845"/>
                  </a:lnTo>
                  <a:lnTo>
                    <a:pt x="9660" y="52691"/>
                  </a:lnTo>
                  <a:lnTo>
                    <a:pt x="6201" y="67664"/>
                  </a:lnTo>
                  <a:lnTo>
                    <a:pt x="3689" y="83275"/>
                  </a:lnTo>
                  <a:lnTo>
                    <a:pt x="1910" y="98973"/>
                  </a:lnTo>
                  <a:lnTo>
                    <a:pt x="677" y="114449"/>
                  </a:lnTo>
                  <a:lnTo>
                    <a:pt x="0" y="129451"/>
                  </a:lnTo>
                  <a:lnTo>
                    <a:pt x="68" y="143685"/>
                  </a:lnTo>
                  <a:lnTo>
                    <a:pt x="935" y="157072"/>
                  </a:lnTo>
                  <a:lnTo>
                    <a:pt x="2668" y="169537"/>
                  </a:lnTo>
                  <a:lnTo>
                    <a:pt x="5435" y="180925"/>
                  </a:lnTo>
                  <a:lnTo>
                    <a:pt x="9229" y="191241"/>
                  </a:lnTo>
                  <a:lnTo>
                    <a:pt x="14066" y="200154"/>
                  </a:lnTo>
                  <a:lnTo>
                    <a:pt x="20062" y="206938"/>
                  </a:lnTo>
                  <a:lnTo>
                    <a:pt x="27166" y="211380"/>
                  </a:lnTo>
                  <a:lnTo>
                    <a:pt x="35036" y="213396"/>
                  </a:lnTo>
                  <a:lnTo>
                    <a:pt x="43157" y="212787"/>
                  </a:lnTo>
                  <a:lnTo>
                    <a:pt x="51208" y="209705"/>
                  </a:lnTo>
                  <a:lnTo>
                    <a:pt x="59070" y="204401"/>
                  </a:lnTo>
                  <a:lnTo>
                    <a:pt x="66729" y="197037"/>
                  </a:lnTo>
                  <a:lnTo>
                    <a:pt x="74209" y="187903"/>
                  </a:lnTo>
                  <a:lnTo>
                    <a:pt x="81384" y="177367"/>
                  </a:lnTo>
                  <a:lnTo>
                    <a:pt x="87984" y="165780"/>
                  </a:lnTo>
                  <a:lnTo>
                    <a:pt x="93903" y="153434"/>
                  </a:lnTo>
                  <a:lnTo>
                    <a:pt x="99031" y="140552"/>
                  </a:lnTo>
                  <a:lnTo>
                    <a:pt x="103177" y="127299"/>
                  </a:lnTo>
                  <a:lnTo>
                    <a:pt x="106317" y="113885"/>
                  </a:lnTo>
                  <a:lnTo>
                    <a:pt x="107951" y="103698"/>
                  </a:lnTo>
                  <a:lnTo>
                    <a:pt x="108170" y="100642"/>
                  </a:lnTo>
                  <a:lnTo>
                    <a:pt x="108481" y="103005"/>
                  </a:lnTo>
                  <a:lnTo>
                    <a:pt x="109445" y="108668"/>
                  </a:lnTo>
                  <a:lnTo>
                    <a:pt x="111078" y="116266"/>
                  </a:lnTo>
                  <a:lnTo>
                    <a:pt x="113258" y="124996"/>
                  </a:lnTo>
                  <a:lnTo>
                    <a:pt x="116011" y="134236"/>
                  </a:lnTo>
                  <a:lnTo>
                    <a:pt x="119530" y="143413"/>
                  </a:lnTo>
                  <a:lnTo>
                    <a:pt x="123862" y="152238"/>
                  </a:lnTo>
                  <a:lnTo>
                    <a:pt x="129075" y="160652"/>
                  </a:lnTo>
                  <a:lnTo>
                    <a:pt x="135331" y="168695"/>
                  </a:lnTo>
                  <a:lnTo>
                    <a:pt x="142611" y="176431"/>
                  </a:lnTo>
                  <a:lnTo>
                    <a:pt x="150692" y="183437"/>
                  </a:lnTo>
                  <a:lnTo>
                    <a:pt x="160231" y="189393"/>
                  </a:lnTo>
                  <a:lnTo>
                    <a:pt x="174303" y="193705"/>
                  </a:lnTo>
                  <a:lnTo>
                    <a:pt x="198090" y="195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88834" y="478160"/>
              <a:ext cx="157929" cy="157893"/>
            </a:xfrm>
            <a:custGeom>
              <a:avLst/>
              <a:gdLst/>
              <a:ahLst/>
              <a:cxnLst/>
              <a:rect l="0" t="0" r="0" b="0"/>
              <a:pathLst>
                <a:path w="157929" h="157893">
                  <a:moveTo>
                    <a:pt x="0" y="63136"/>
                  </a:moveTo>
                  <a:lnTo>
                    <a:pt x="67" y="74804"/>
                  </a:lnTo>
                  <a:lnTo>
                    <a:pt x="708" y="85293"/>
                  </a:lnTo>
                  <a:lnTo>
                    <a:pt x="2004" y="95599"/>
                  </a:lnTo>
                  <a:lnTo>
                    <a:pt x="3864" y="106073"/>
                  </a:lnTo>
                  <a:lnTo>
                    <a:pt x="6180" y="117065"/>
                  </a:lnTo>
                  <a:lnTo>
                    <a:pt x="8823" y="128597"/>
                  </a:lnTo>
                  <a:lnTo>
                    <a:pt x="10874" y="136757"/>
                  </a:lnTo>
                  <a:lnTo>
                    <a:pt x="11539" y="137160"/>
                  </a:lnTo>
                  <a:lnTo>
                    <a:pt x="11551" y="131992"/>
                  </a:lnTo>
                  <a:lnTo>
                    <a:pt x="11372" y="123466"/>
                  </a:lnTo>
                  <a:lnTo>
                    <a:pt x="11163" y="112910"/>
                  </a:lnTo>
                  <a:lnTo>
                    <a:pt x="10814" y="101266"/>
                  </a:lnTo>
                  <a:lnTo>
                    <a:pt x="10030" y="89309"/>
                  </a:lnTo>
                  <a:lnTo>
                    <a:pt x="8690" y="77457"/>
                  </a:lnTo>
                  <a:lnTo>
                    <a:pt x="7312" y="65854"/>
                  </a:lnTo>
                  <a:lnTo>
                    <a:pt x="6911" y="54514"/>
                  </a:lnTo>
                  <a:lnTo>
                    <a:pt x="7985" y="43405"/>
                  </a:lnTo>
                  <a:lnTo>
                    <a:pt x="10693" y="32806"/>
                  </a:lnTo>
                  <a:lnTo>
                    <a:pt x="15110" y="23285"/>
                  </a:lnTo>
                  <a:lnTo>
                    <a:pt x="21087" y="15074"/>
                  </a:lnTo>
                  <a:lnTo>
                    <a:pt x="28337" y="8407"/>
                  </a:lnTo>
                  <a:lnTo>
                    <a:pt x="36558" y="3677"/>
                  </a:lnTo>
                  <a:lnTo>
                    <a:pt x="45483" y="910"/>
                  </a:lnTo>
                  <a:lnTo>
                    <a:pt x="54743" y="0"/>
                  </a:lnTo>
                  <a:lnTo>
                    <a:pt x="63879" y="894"/>
                  </a:lnTo>
                  <a:lnTo>
                    <a:pt x="72650" y="3385"/>
                  </a:lnTo>
                  <a:lnTo>
                    <a:pt x="81013" y="7326"/>
                  </a:lnTo>
                  <a:lnTo>
                    <a:pt x="89017" y="12711"/>
                  </a:lnTo>
                  <a:lnTo>
                    <a:pt x="96732" y="19405"/>
                  </a:lnTo>
                  <a:lnTo>
                    <a:pt x="104067" y="27169"/>
                  </a:lnTo>
                  <a:lnTo>
                    <a:pt x="110774" y="35750"/>
                  </a:lnTo>
                  <a:lnTo>
                    <a:pt x="116770" y="44929"/>
                  </a:lnTo>
                  <a:lnTo>
                    <a:pt x="122119" y="54532"/>
                  </a:lnTo>
                  <a:lnTo>
                    <a:pt x="126947" y="64431"/>
                  </a:lnTo>
                  <a:lnTo>
                    <a:pt x="131380" y="74534"/>
                  </a:lnTo>
                  <a:lnTo>
                    <a:pt x="135528" y="84776"/>
                  </a:lnTo>
                  <a:lnTo>
                    <a:pt x="139475" y="95111"/>
                  </a:lnTo>
                  <a:lnTo>
                    <a:pt x="143276" y="105501"/>
                  </a:lnTo>
                  <a:lnTo>
                    <a:pt x="146825" y="115663"/>
                  </a:lnTo>
                  <a:lnTo>
                    <a:pt x="150207" y="126172"/>
                  </a:lnTo>
                  <a:lnTo>
                    <a:pt x="153720" y="139068"/>
                  </a:lnTo>
                  <a:lnTo>
                    <a:pt x="157928" y="1578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97344" y="268065"/>
              <a:ext cx="170517" cy="399195"/>
            </a:xfrm>
            <a:custGeom>
              <a:avLst/>
              <a:gdLst/>
              <a:ahLst/>
              <a:cxnLst/>
              <a:rect l="0" t="0" r="0" b="0"/>
              <a:pathLst>
                <a:path w="170517" h="399195">
                  <a:moveTo>
                    <a:pt x="117873" y="336402"/>
                  </a:moveTo>
                  <a:lnTo>
                    <a:pt x="117739" y="324667"/>
                  </a:lnTo>
                  <a:lnTo>
                    <a:pt x="116458" y="313538"/>
                  </a:lnTo>
                  <a:lnTo>
                    <a:pt x="113866" y="301949"/>
                  </a:lnTo>
                  <a:lnTo>
                    <a:pt x="110146" y="290133"/>
                  </a:lnTo>
                  <a:lnTo>
                    <a:pt x="105514" y="278770"/>
                  </a:lnTo>
                  <a:lnTo>
                    <a:pt x="100171" y="268234"/>
                  </a:lnTo>
                  <a:lnTo>
                    <a:pt x="93978" y="259051"/>
                  </a:lnTo>
                  <a:lnTo>
                    <a:pt x="86468" y="252024"/>
                  </a:lnTo>
                  <a:lnTo>
                    <a:pt x="77499" y="247385"/>
                  </a:lnTo>
                  <a:lnTo>
                    <a:pt x="67546" y="245053"/>
                  </a:lnTo>
                  <a:lnTo>
                    <a:pt x="57481" y="244909"/>
                  </a:lnTo>
                  <a:lnTo>
                    <a:pt x="47829" y="246665"/>
                  </a:lnTo>
                  <a:lnTo>
                    <a:pt x="38910" y="250093"/>
                  </a:lnTo>
                  <a:lnTo>
                    <a:pt x="30999" y="255126"/>
                  </a:lnTo>
                  <a:lnTo>
                    <a:pt x="24128" y="261580"/>
                  </a:lnTo>
                  <a:lnTo>
                    <a:pt x="18158" y="269182"/>
                  </a:lnTo>
                  <a:lnTo>
                    <a:pt x="12899" y="277654"/>
                  </a:lnTo>
                  <a:lnTo>
                    <a:pt x="8178" y="286764"/>
                  </a:lnTo>
                  <a:lnTo>
                    <a:pt x="4174" y="296490"/>
                  </a:lnTo>
                  <a:lnTo>
                    <a:pt x="1388" y="307004"/>
                  </a:lnTo>
                  <a:lnTo>
                    <a:pt x="0" y="318333"/>
                  </a:lnTo>
                  <a:lnTo>
                    <a:pt x="52" y="330213"/>
                  </a:lnTo>
                  <a:lnTo>
                    <a:pt x="1607" y="342187"/>
                  </a:lnTo>
                  <a:lnTo>
                    <a:pt x="4549" y="353973"/>
                  </a:lnTo>
                  <a:lnTo>
                    <a:pt x="8795" y="365158"/>
                  </a:lnTo>
                  <a:lnTo>
                    <a:pt x="14386" y="375137"/>
                  </a:lnTo>
                  <a:lnTo>
                    <a:pt x="21219" y="383687"/>
                  </a:lnTo>
                  <a:lnTo>
                    <a:pt x="29076" y="390597"/>
                  </a:lnTo>
                  <a:lnTo>
                    <a:pt x="37720" y="395497"/>
                  </a:lnTo>
                  <a:lnTo>
                    <a:pt x="46936" y="398377"/>
                  </a:lnTo>
                  <a:lnTo>
                    <a:pt x="56394" y="399194"/>
                  </a:lnTo>
                  <a:lnTo>
                    <a:pt x="65663" y="397706"/>
                  </a:lnTo>
                  <a:lnTo>
                    <a:pt x="74525" y="394003"/>
                  </a:lnTo>
                  <a:lnTo>
                    <a:pt x="82950" y="388435"/>
                  </a:lnTo>
                  <a:lnTo>
                    <a:pt x="90994" y="381418"/>
                  </a:lnTo>
                  <a:lnTo>
                    <a:pt x="98737" y="373328"/>
                  </a:lnTo>
                  <a:lnTo>
                    <a:pt x="106090" y="364306"/>
                  </a:lnTo>
                  <a:lnTo>
                    <a:pt x="112809" y="354273"/>
                  </a:lnTo>
                  <a:lnTo>
                    <a:pt x="118813" y="343266"/>
                  </a:lnTo>
                  <a:lnTo>
                    <a:pt x="124168" y="331435"/>
                  </a:lnTo>
                  <a:lnTo>
                    <a:pt x="128999" y="318961"/>
                  </a:lnTo>
                  <a:lnTo>
                    <a:pt x="133435" y="306017"/>
                  </a:lnTo>
                  <a:lnTo>
                    <a:pt x="137584" y="292901"/>
                  </a:lnTo>
                  <a:lnTo>
                    <a:pt x="141532" y="280022"/>
                  </a:lnTo>
                  <a:lnTo>
                    <a:pt x="145334" y="267574"/>
                  </a:lnTo>
                  <a:lnTo>
                    <a:pt x="148872" y="255249"/>
                  </a:lnTo>
                  <a:lnTo>
                    <a:pt x="151869" y="242368"/>
                  </a:lnTo>
                  <a:lnTo>
                    <a:pt x="154216" y="228580"/>
                  </a:lnTo>
                  <a:lnTo>
                    <a:pt x="155961" y="213707"/>
                  </a:lnTo>
                  <a:lnTo>
                    <a:pt x="157214" y="197579"/>
                  </a:lnTo>
                  <a:lnTo>
                    <a:pt x="158095" y="180246"/>
                  </a:lnTo>
                  <a:lnTo>
                    <a:pt x="158704" y="162063"/>
                  </a:lnTo>
                  <a:lnTo>
                    <a:pt x="159121" y="143566"/>
                  </a:lnTo>
                  <a:lnTo>
                    <a:pt x="159400" y="125096"/>
                  </a:lnTo>
                  <a:lnTo>
                    <a:pt x="159419" y="106951"/>
                  </a:lnTo>
                  <a:lnTo>
                    <a:pt x="158900" y="89461"/>
                  </a:lnTo>
                  <a:lnTo>
                    <a:pt x="157733" y="72739"/>
                  </a:lnTo>
                  <a:lnTo>
                    <a:pt x="155966" y="56883"/>
                  </a:lnTo>
                  <a:lnTo>
                    <a:pt x="153708" y="42067"/>
                  </a:lnTo>
                  <a:lnTo>
                    <a:pt x="151069" y="28304"/>
                  </a:lnTo>
                  <a:lnTo>
                    <a:pt x="147822" y="16264"/>
                  </a:lnTo>
                  <a:lnTo>
                    <a:pt x="143433" y="7291"/>
                  </a:lnTo>
                  <a:lnTo>
                    <a:pt x="137709" y="1863"/>
                  </a:lnTo>
                  <a:lnTo>
                    <a:pt x="131085" y="0"/>
                  </a:lnTo>
                  <a:lnTo>
                    <a:pt x="124409" y="1699"/>
                  </a:lnTo>
                  <a:lnTo>
                    <a:pt x="118185" y="6584"/>
                  </a:lnTo>
                  <a:lnTo>
                    <a:pt x="112721" y="14046"/>
                  </a:lnTo>
                  <a:lnTo>
                    <a:pt x="108282" y="23463"/>
                  </a:lnTo>
                  <a:lnTo>
                    <a:pt x="104896" y="34308"/>
                  </a:lnTo>
                  <a:lnTo>
                    <a:pt x="102420" y="46329"/>
                  </a:lnTo>
                  <a:lnTo>
                    <a:pt x="100659" y="59527"/>
                  </a:lnTo>
                  <a:lnTo>
                    <a:pt x="99435" y="73812"/>
                  </a:lnTo>
                  <a:lnTo>
                    <a:pt x="98763" y="88998"/>
                  </a:lnTo>
                  <a:lnTo>
                    <a:pt x="98834" y="104877"/>
                  </a:lnTo>
                  <a:lnTo>
                    <a:pt x="99696" y="121271"/>
                  </a:lnTo>
                  <a:lnTo>
                    <a:pt x="101258" y="138196"/>
                  </a:lnTo>
                  <a:lnTo>
                    <a:pt x="103377" y="155850"/>
                  </a:lnTo>
                  <a:lnTo>
                    <a:pt x="105914" y="174270"/>
                  </a:lnTo>
                  <a:lnTo>
                    <a:pt x="108753" y="192878"/>
                  </a:lnTo>
                  <a:lnTo>
                    <a:pt x="111804" y="210611"/>
                  </a:lnTo>
                  <a:lnTo>
                    <a:pt x="115007" y="226948"/>
                  </a:lnTo>
                  <a:lnTo>
                    <a:pt x="118479" y="242035"/>
                  </a:lnTo>
                  <a:lnTo>
                    <a:pt x="122496" y="256396"/>
                  </a:lnTo>
                  <a:lnTo>
                    <a:pt x="127163" y="270425"/>
                  </a:lnTo>
                  <a:lnTo>
                    <a:pt x="132435" y="284171"/>
                  </a:lnTo>
                  <a:lnTo>
                    <a:pt x="138199" y="297422"/>
                  </a:lnTo>
                  <a:lnTo>
                    <a:pt x="144326" y="310076"/>
                  </a:lnTo>
                  <a:lnTo>
                    <a:pt x="150413" y="321917"/>
                  </a:lnTo>
                  <a:lnTo>
                    <a:pt x="156377" y="333809"/>
                  </a:lnTo>
                  <a:lnTo>
                    <a:pt x="162742" y="347917"/>
                  </a:lnTo>
                  <a:lnTo>
                    <a:pt x="170516" y="3679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55134" y="161409"/>
              <a:ext cx="175981" cy="483026"/>
            </a:xfrm>
            <a:custGeom>
              <a:avLst/>
              <a:gdLst/>
              <a:ahLst/>
              <a:cxnLst/>
              <a:rect l="0" t="0" r="0" b="0"/>
              <a:pathLst>
                <a:path w="175981" h="483026">
                  <a:moveTo>
                    <a:pt x="133866" y="390415"/>
                  </a:moveTo>
                  <a:lnTo>
                    <a:pt x="130865" y="381681"/>
                  </a:lnTo>
                  <a:lnTo>
                    <a:pt x="127442" y="373975"/>
                  </a:lnTo>
                  <a:lnTo>
                    <a:pt x="123246" y="366572"/>
                  </a:lnTo>
                  <a:lnTo>
                    <a:pt x="118347" y="359311"/>
                  </a:lnTo>
                  <a:lnTo>
                    <a:pt x="112865" y="352133"/>
                  </a:lnTo>
                  <a:lnTo>
                    <a:pt x="106925" y="345016"/>
                  </a:lnTo>
                  <a:lnTo>
                    <a:pt x="100318" y="338272"/>
                  </a:lnTo>
                  <a:lnTo>
                    <a:pt x="92523" y="332502"/>
                  </a:lnTo>
                  <a:lnTo>
                    <a:pt x="83361" y="327966"/>
                  </a:lnTo>
                  <a:lnTo>
                    <a:pt x="73277" y="324923"/>
                  </a:lnTo>
                  <a:lnTo>
                    <a:pt x="63124" y="323779"/>
                  </a:lnTo>
                  <a:lnTo>
                    <a:pt x="53409" y="324578"/>
                  </a:lnTo>
                  <a:lnTo>
                    <a:pt x="44277" y="327386"/>
                  </a:lnTo>
                  <a:lnTo>
                    <a:pt x="35691" y="332461"/>
                  </a:lnTo>
                  <a:lnTo>
                    <a:pt x="27558" y="339726"/>
                  </a:lnTo>
                  <a:lnTo>
                    <a:pt x="20097" y="348840"/>
                  </a:lnTo>
                  <a:lnTo>
                    <a:pt x="13830" y="359389"/>
                  </a:lnTo>
                  <a:lnTo>
                    <a:pt x="8945" y="371000"/>
                  </a:lnTo>
                  <a:lnTo>
                    <a:pt x="5324" y="383370"/>
                  </a:lnTo>
                  <a:lnTo>
                    <a:pt x="2727" y="396271"/>
                  </a:lnTo>
                  <a:lnTo>
                    <a:pt x="914" y="409530"/>
                  </a:lnTo>
                  <a:lnTo>
                    <a:pt x="0" y="422702"/>
                  </a:lnTo>
                  <a:lnTo>
                    <a:pt x="435" y="435094"/>
                  </a:lnTo>
                  <a:lnTo>
                    <a:pt x="2365" y="446387"/>
                  </a:lnTo>
                  <a:lnTo>
                    <a:pt x="5966" y="456444"/>
                  </a:lnTo>
                  <a:lnTo>
                    <a:pt x="11589" y="465136"/>
                  </a:lnTo>
                  <a:lnTo>
                    <a:pt x="19220" y="472525"/>
                  </a:lnTo>
                  <a:lnTo>
                    <a:pt x="28242" y="478335"/>
                  </a:lnTo>
                  <a:lnTo>
                    <a:pt x="37667" y="481892"/>
                  </a:lnTo>
                  <a:lnTo>
                    <a:pt x="46887" y="483025"/>
                  </a:lnTo>
                  <a:lnTo>
                    <a:pt x="55683" y="482008"/>
                  </a:lnTo>
                  <a:lnTo>
                    <a:pt x="64043" y="479274"/>
                  </a:lnTo>
                  <a:lnTo>
                    <a:pt x="72034" y="475244"/>
                  </a:lnTo>
                  <a:lnTo>
                    <a:pt x="79739" y="469948"/>
                  </a:lnTo>
                  <a:lnTo>
                    <a:pt x="87234" y="463046"/>
                  </a:lnTo>
                  <a:lnTo>
                    <a:pt x="94575" y="454480"/>
                  </a:lnTo>
                  <a:lnTo>
                    <a:pt x="101644" y="444458"/>
                  </a:lnTo>
                  <a:lnTo>
                    <a:pt x="108166" y="433281"/>
                  </a:lnTo>
                  <a:lnTo>
                    <a:pt x="114033" y="421248"/>
                  </a:lnTo>
                  <a:lnTo>
                    <a:pt x="119295" y="408761"/>
                  </a:lnTo>
                  <a:lnTo>
                    <a:pt x="124063" y="396313"/>
                  </a:lnTo>
                  <a:lnTo>
                    <a:pt x="128452" y="384157"/>
                  </a:lnTo>
                  <a:lnTo>
                    <a:pt x="132400" y="372030"/>
                  </a:lnTo>
                  <a:lnTo>
                    <a:pt x="135680" y="359282"/>
                  </a:lnTo>
                  <a:lnTo>
                    <a:pt x="138225" y="345597"/>
                  </a:lnTo>
                  <a:lnTo>
                    <a:pt x="140274" y="331303"/>
                  </a:lnTo>
                  <a:lnTo>
                    <a:pt x="142266" y="317160"/>
                  </a:lnTo>
                  <a:lnTo>
                    <a:pt x="144455" y="303595"/>
                  </a:lnTo>
                  <a:lnTo>
                    <a:pt x="146757" y="290216"/>
                  </a:lnTo>
                  <a:lnTo>
                    <a:pt x="148850" y="276027"/>
                  </a:lnTo>
                  <a:lnTo>
                    <a:pt x="150553" y="260515"/>
                  </a:lnTo>
                  <a:lnTo>
                    <a:pt x="151850" y="243656"/>
                  </a:lnTo>
                  <a:lnTo>
                    <a:pt x="152795" y="225648"/>
                  </a:lnTo>
                  <a:lnTo>
                    <a:pt x="153465" y="206754"/>
                  </a:lnTo>
                  <a:lnTo>
                    <a:pt x="153931" y="187370"/>
                  </a:lnTo>
                  <a:lnTo>
                    <a:pt x="154252" y="167992"/>
                  </a:lnTo>
                  <a:lnTo>
                    <a:pt x="154466" y="148900"/>
                  </a:lnTo>
                  <a:lnTo>
                    <a:pt x="154442" y="130490"/>
                  </a:lnTo>
                  <a:lnTo>
                    <a:pt x="153893" y="113347"/>
                  </a:lnTo>
                  <a:lnTo>
                    <a:pt x="152707" y="97663"/>
                  </a:lnTo>
                  <a:lnTo>
                    <a:pt x="150927" y="83147"/>
                  </a:lnTo>
                  <a:lnTo>
                    <a:pt x="148661" y="69236"/>
                  </a:lnTo>
                  <a:lnTo>
                    <a:pt x="146025" y="55541"/>
                  </a:lnTo>
                  <a:lnTo>
                    <a:pt x="143120" y="42035"/>
                  </a:lnTo>
                  <a:lnTo>
                    <a:pt x="140025" y="28952"/>
                  </a:lnTo>
                  <a:lnTo>
                    <a:pt x="136783" y="16447"/>
                  </a:lnTo>
                  <a:lnTo>
                    <a:pt x="132974" y="6016"/>
                  </a:lnTo>
                  <a:lnTo>
                    <a:pt x="128518" y="321"/>
                  </a:lnTo>
                  <a:lnTo>
                    <a:pt x="124409" y="0"/>
                  </a:lnTo>
                  <a:lnTo>
                    <a:pt x="121097" y="4063"/>
                  </a:lnTo>
                  <a:lnTo>
                    <a:pt x="118607" y="11311"/>
                  </a:lnTo>
                  <a:lnTo>
                    <a:pt x="116809" y="21099"/>
                  </a:lnTo>
                  <a:lnTo>
                    <a:pt x="115542" y="33341"/>
                  </a:lnTo>
                  <a:lnTo>
                    <a:pt x="114663" y="47811"/>
                  </a:lnTo>
                  <a:lnTo>
                    <a:pt x="114061" y="64110"/>
                  </a:lnTo>
                  <a:lnTo>
                    <a:pt x="113652" y="81812"/>
                  </a:lnTo>
                  <a:lnTo>
                    <a:pt x="113379" y="100536"/>
                  </a:lnTo>
                  <a:lnTo>
                    <a:pt x="113365" y="119823"/>
                  </a:lnTo>
                  <a:lnTo>
                    <a:pt x="113889" y="139144"/>
                  </a:lnTo>
                  <a:lnTo>
                    <a:pt x="115053" y="158217"/>
                  </a:lnTo>
                  <a:lnTo>
                    <a:pt x="116649" y="177126"/>
                  </a:lnTo>
                  <a:lnTo>
                    <a:pt x="118260" y="196201"/>
                  </a:lnTo>
                  <a:lnTo>
                    <a:pt x="119642" y="215618"/>
                  </a:lnTo>
                  <a:lnTo>
                    <a:pt x="120891" y="234914"/>
                  </a:lnTo>
                  <a:lnTo>
                    <a:pt x="122336" y="253118"/>
                  </a:lnTo>
                  <a:lnTo>
                    <a:pt x="124160" y="269780"/>
                  </a:lnTo>
                  <a:lnTo>
                    <a:pt x="126386" y="285256"/>
                  </a:lnTo>
                  <a:lnTo>
                    <a:pt x="128958" y="300411"/>
                  </a:lnTo>
                  <a:lnTo>
                    <a:pt x="131803" y="315791"/>
                  </a:lnTo>
                  <a:lnTo>
                    <a:pt x="134850" y="331428"/>
                  </a:lnTo>
                  <a:lnTo>
                    <a:pt x="138041" y="347020"/>
                  </a:lnTo>
                  <a:lnTo>
                    <a:pt x="141333" y="362364"/>
                  </a:lnTo>
                  <a:lnTo>
                    <a:pt x="144695" y="377246"/>
                  </a:lnTo>
                  <a:lnTo>
                    <a:pt x="148106" y="391386"/>
                  </a:lnTo>
                  <a:lnTo>
                    <a:pt x="151548" y="404693"/>
                  </a:lnTo>
                  <a:lnTo>
                    <a:pt x="155054" y="416803"/>
                  </a:lnTo>
                  <a:lnTo>
                    <a:pt x="159146" y="428176"/>
                  </a:lnTo>
                  <a:lnTo>
                    <a:pt x="165300" y="439811"/>
                  </a:lnTo>
                  <a:lnTo>
                    <a:pt x="175980" y="453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373228" y="446539"/>
              <a:ext cx="105286" cy="167709"/>
            </a:xfrm>
            <a:custGeom>
              <a:avLst/>
              <a:gdLst/>
              <a:ahLst/>
              <a:cxnLst/>
              <a:rect l="0" t="0" r="0" b="0"/>
              <a:pathLst>
                <a:path w="105286" h="167709">
                  <a:moveTo>
                    <a:pt x="0" y="63171"/>
                  </a:moveTo>
                  <a:lnTo>
                    <a:pt x="2934" y="74840"/>
                  </a:lnTo>
                  <a:lnTo>
                    <a:pt x="5717" y="85328"/>
                  </a:lnTo>
                  <a:lnTo>
                    <a:pt x="8616" y="95630"/>
                  </a:lnTo>
                  <a:lnTo>
                    <a:pt x="11656" y="105931"/>
                  </a:lnTo>
                  <a:lnTo>
                    <a:pt x="14822" y="116275"/>
                  </a:lnTo>
                  <a:lnTo>
                    <a:pt x="18086" y="126665"/>
                  </a:lnTo>
                  <a:lnTo>
                    <a:pt x="21423" y="137093"/>
                  </a:lnTo>
                  <a:lnTo>
                    <a:pt x="24814" y="147551"/>
                  </a:lnTo>
                  <a:lnTo>
                    <a:pt x="28219" y="157957"/>
                  </a:lnTo>
                  <a:lnTo>
                    <a:pt x="30759" y="165717"/>
                  </a:lnTo>
                  <a:lnTo>
                    <a:pt x="31388" y="167708"/>
                  </a:lnTo>
                  <a:lnTo>
                    <a:pt x="30501" y="165111"/>
                  </a:lnTo>
                  <a:lnTo>
                    <a:pt x="28639" y="159563"/>
                  </a:lnTo>
                  <a:lnTo>
                    <a:pt x="26171" y="152180"/>
                  </a:lnTo>
                  <a:lnTo>
                    <a:pt x="23326" y="143653"/>
                  </a:lnTo>
                  <a:lnTo>
                    <a:pt x="20245" y="134244"/>
                  </a:lnTo>
                  <a:lnTo>
                    <a:pt x="17013" y="123906"/>
                  </a:lnTo>
                  <a:lnTo>
                    <a:pt x="13694" y="112677"/>
                  </a:lnTo>
                  <a:lnTo>
                    <a:pt x="10650" y="100855"/>
                  </a:lnTo>
                  <a:lnTo>
                    <a:pt x="8516" y="88916"/>
                  </a:lnTo>
                  <a:lnTo>
                    <a:pt x="7569" y="77145"/>
                  </a:lnTo>
                  <a:lnTo>
                    <a:pt x="7918" y="65801"/>
                  </a:lnTo>
                  <a:lnTo>
                    <a:pt x="9673" y="55182"/>
                  </a:lnTo>
                  <a:lnTo>
                    <a:pt x="12749" y="45379"/>
                  </a:lnTo>
                  <a:lnTo>
                    <a:pt x="17084" y="36474"/>
                  </a:lnTo>
                  <a:lnTo>
                    <a:pt x="22735" y="28631"/>
                  </a:lnTo>
                  <a:lnTo>
                    <a:pt x="29612" y="21839"/>
                  </a:lnTo>
                  <a:lnTo>
                    <a:pt x="37668" y="16106"/>
                  </a:lnTo>
                  <a:lnTo>
                    <a:pt x="46978" y="11545"/>
                  </a:lnTo>
                  <a:lnTo>
                    <a:pt x="57446" y="8105"/>
                  </a:lnTo>
                  <a:lnTo>
                    <a:pt x="68262" y="5602"/>
                  </a:lnTo>
                  <a:lnTo>
                    <a:pt x="79061" y="3559"/>
                  </a:lnTo>
                  <a:lnTo>
                    <a:pt x="90786" y="179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562741" y="488653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0"/>
                  </a:lnTo>
                  <a:lnTo>
                    <a:pt x="3864" y="54239"/>
                  </a:lnTo>
                  <a:lnTo>
                    <a:pt x="6180" y="67099"/>
                  </a:lnTo>
                  <a:lnTo>
                    <a:pt x="8842" y="79495"/>
                  </a:lnTo>
                  <a:lnTo>
                    <a:pt x="11603" y="91360"/>
                  </a:lnTo>
                  <a:lnTo>
                    <a:pt x="14361" y="104018"/>
                  </a:lnTo>
                  <a:lnTo>
                    <a:pt x="17356" y="120813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41684" y="3623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25912" y="464814"/>
              <a:ext cx="126343" cy="192296"/>
            </a:xfrm>
            <a:custGeom>
              <a:avLst/>
              <a:gdLst/>
              <a:ahLst/>
              <a:cxnLst/>
              <a:rect l="0" t="0" r="0" b="0"/>
              <a:pathLst>
                <a:path w="126343" h="192296">
                  <a:moveTo>
                    <a:pt x="0" y="55425"/>
                  </a:moveTo>
                  <a:lnTo>
                    <a:pt x="5935" y="64092"/>
                  </a:lnTo>
                  <a:lnTo>
                    <a:pt x="12140" y="71159"/>
                  </a:lnTo>
                  <a:lnTo>
                    <a:pt x="19240" y="77260"/>
                  </a:lnTo>
                  <a:lnTo>
                    <a:pt x="27353" y="82488"/>
                  </a:lnTo>
                  <a:lnTo>
                    <a:pt x="36648" y="86702"/>
                  </a:lnTo>
                  <a:lnTo>
                    <a:pt x="47086" y="89899"/>
                  </a:lnTo>
                  <a:lnTo>
                    <a:pt x="58166" y="91894"/>
                  </a:lnTo>
                  <a:lnTo>
                    <a:pt x="69056" y="92261"/>
                  </a:lnTo>
                  <a:lnTo>
                    <a:pt x="79294" y="90909"/>
                  </a:lnTo>
                  <a:lnTo>
                    <a:pt x="88621" y="87883"/>
                  </a:lnTo>
                  <a:lnTo>
                    <a:pt x="96814" y="83186"/>
                  </a:lnTo>
                  <a:lnTo>
                    <a:pt x="103868" y="76990"/>
                  </a:lnTo>
                  <a:lnTo>
                    <a:pt x="109622" y="69577"/>
                  </a:lnTo>
                  <a:lnTo>
                    <a:pt x="113672" y="61239"/>
                  </a:lnTo>
                  <a:lnTo>
                    <a:pt x="115950" y="52232"/>
                  </a:lnTo>
                  <a:lnTo>
                    <a:pt x="116516" y="42915"/>
                  </a:lnTo>
                  <a:lnTo>
                    <a:pt x="115385" y="33741"/>
                  </a:lnTo>
                  <a:lnTo>
                    <a:pt x="112727" y="24953"/>
                  </a:lnTo>
                  <a:lnTo>
                    <a:pt x="108503" y="16917"/>
                  </a:lnTo>
                  <a:lnTo>
                    <a:pt x="102395" y="10198"/>
                  </a:lnTo>
                  <a:lnTo>
                    <a:pt x="94401" y="4986"/>
                  </a:lnTo>
                  <a:lnTo>
                    <a:pt x="84951" y="1469"/>
                  </a:lnTo>
                  <a:lnTo>
                    <a:pt x="74699" y="0"/>
                  </a:lnTo>
                  <a:lnTo>
                    <a:pt x="64111" y="572"/>
                  </a:lnTo>
                  <a:lnTo>
                    <a:pt x="53750" y="3056"/>
                  </a:lnTo>
                  <a:lnTo>
                    <a:pt x="44333" y="7381"/>
                  </a:lnTo>
                  <a:lnTo>
                    <a:pt x="36155" y="13324"/>
                  </a:lnTo>
                  <a:lnTo>
                    <a:pt x="29156" y="20566"/>
                  </a:lnTo>
                  <a:lnTo>
                    <a:pt x="23132" y="28789"/>
                  </a:lnTo>
                  <a:lnTo>
                    <a:pt x="17862" y="37723"/>
                  </a:lnTo>
                  <a:lnTo>
                    <a:pt x="13471" y="47160"/>
                  </a:lnTo>
                  <a:lnTo>
                    <a:pt x="10417" y="56948"/>
                  </a:lnTo>
                  <a:lnTo>
                    <a:pt x="8843" y="66975"/>
                  </a:lnTo>
                  <a:lnTo>
                    <a:pt x="8598" y="77166"/>
                  </a:lnTo>
                  <a:lnTo>
                    <a:pt x="9422" y="87468"/>
                  </a:lnTo>
                  <a:lnTo>
                    <a:pt x="11054" y="97840"/>
                  </a:lnTo>
                  <a:lnTo>
                    <a:pt x="13437" y="108095"/>
                  </a:lnTo>
                  <a:lnTo>
                    <a:pt x="16705" y="117907"/>
                  </a:lnTo>
                  <a:lnTo>
                    <a:pt x="20869" y="127137"/>
                  </a:lnTo>
                  <a:lnTo>
                    <a:pt x="25970" y="135809"/>
                  </a:lnTo>
                  <a:lnTo>
                    <a:pt x="32149" y="144021"/>
                  </a:lnTo>
                  <a:lnTo>
                    <a:pt x="39388" y="151875"/>
                  </a:lnTo>
                  <a:lnTo>
                    <a:pt x="47691" y="159304"/>
                  </a:lnTo>
                  <a:lnTo>
                    <a:pt x="57167" y="166073"/>
                  </a:lnTo>
                  <a:lnTo>
                    <a:pt x="67752" y="172106"/>
                  </a:lnTo>
                  <a:lnTo>
                    <a:pt x="78846" y="177326"/>
                  </a:lnTo>
                  <a:lnTo>
                    <a:pt x="90604" y="182093"/>
                  </a:lnTo>
                  <a:lnTo>
                    <a:pt x="105176" y="186825"/>
                  </a:lnTo>
                  <a:lnTo>
                    <a:pt x="126342" y="1922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16642" y="277890"/>
              <a:ext cx="135654" cy="375964"/>
            </a:xfrm>
            <a:custGeom>
              <a:avLst/>
              <a:gdLst/>
              <a:ahLst/>
              <a:cxnLst/>
              <a:rect l="0" t="0" r="0" b="0"/>
              <a:pathLst>
                <a:path w="135654" h="375964">
                  <a:moveTo>
                    <a:pt x="93540" y="305520"/>
                  </a:moveTo>
                  <a:lnTo>
                    <a:pt x="96273" y="296719"/>
                  </a:lnTo>
                  <a:lnTo>
                    <a:pt x="97134" y="288372"/>
                  </a:lnTo>
                  <a:lnTo>
                    <a:pt x="96143" y="279678"/>
                  </a:lnTo>
                  <a:lnTo>
                    <a:pt x="93605" y="270730"/>
                  </a:lnTo>
                  <a:lnTo>
                    <a:pt x="89820" y="261883"/>
                  </a:lnTo>
                  <a:lnTo>
                    <a:pt x="85081" y="253358"/>
                  </a:lnTo>
                  <a:lnTo>
                    <a:pt x="79475" y="245688"/>
                  </a:lnTo>
                  <a:lnTo>
                    <a:pt x="72897" y="239756"/>
                  </a:lnTo>
                  <a:lnTo>
                    <a:pt x="65371" y="235890"/>
                  </a:lnTo>
                  <a:lnTo>
                    <a:pt x="57201" y="234093"/>
                  </a:lnTo>
                  <a:lnTo>
                    <a:pt x="48872" y="234318"/>
                  </a:lnTo>
                  <a:lnTo>
                    <a:pt x="40678" y="236328"/>
                  </a:lnTo>
                  <a:lnTo>
                    <a:pt x="32718" y="240099"/>
                  </a:lnTo>
                  <a:lnTo>
                    <a:pt x="24993" y="245895"/>
                  </a:lnTo>
                  <a:lnTo>
                    <a:pt x="17478" y="253679"/>
                  </a:lnTo>
                  <a:lnTo>
                    <a:pt x="10618" y="263158"/>
                  </a:lnTo>
                  <a:lnTo>
                    <a:pt x="5295" y="273960"/>
                  </a:lnTo>
                  <a:lnTo>
                    <a:pt x="1865" y="285740"/>
                  </a:lnTo>
                  <a:lnTo>
                    <a:pt x="207" y="298055"/>
                  </a:lnTo>
                  <a:lnTo>
                    <a:pt x="0" y="310387"/>
                  </a:lnTo>
                  <a:lnTo>
                    <a:pt x="900" y="322451"/>
                  </a:lnTo>
                  <a:lnTo>
                    <a:pt x="2772" y="334007"/>
                  </a:lnTo>
                  <a:lnTo>
                    <a:pt x="5691" y="344775"/>
                  </a:lnTo>
                  <a:lnTo>
                    <a:pt x="9621" y="354672"/>
                  </a:lnTo>
                  <a:lnTo>
                    <a:pt x="14733" y="363302"/>
                  </a:lnTo>
                  <a:lnTo>
                    <a:pt x="21452" y="369896"/>
                  </a:lnTo>
                  <a:lnTo>
                    <a:pt x="29857" y="374205"/>
                  </a:lnTo>
                  <a:lnTo>
                    <a:pt x="39418" y="375963"/>
                  </a:lnTo>
                  <a:lnTo>
                    <a:pt x="49213" y="374649"/>
                  </a:lnTo>
                  <a:lnTo>
                    <a:pt x="58680" y="370280"/>
                  </a:lnTo>
                  <a:lnTo>
                    <a:pt x="67475" y="363297"/>
                  </a:lnTo>
                  <a:lnTo>
                    <a:pt x="75300" y="354268"/>
                  </a:lnTo>
                  <a:lnTo>
                    <a:pt x="82115" y="343721"/>
                  </a:lnTo>
                  <a:lnTo>
                    <a:pt x="88047" y="332084"/>
                  </a:lnTo>
                  <a:lnTo>
                    <a:pt x="93280" y="319684"/>
                  </a:lnTo>
                  <a:lnTo>
                    <a:pt x="97989" y="306756"/>
                  </a:lnTo>
                  <a:lnTo>
                    <a:pt x="102154" y="293468"/>
                  </a:lnTo>
                  <a:lnTo>
                    <a:pt x="105581" y="279933"/>
                  </a:lnTo>
                  <a:lnTo>
                    <a:pt x="108222" y="266224"/>
                  </a:lnTo>
                  <a:lnTo>
                    <a:pt x="110165" y="252067"/>
                  </a:lnTo>
                  <a:lnTo>
                    <a:pt x="111552" y="236884"/>
                  </a:lnTo>
                  <a:lnTo>
                    <a:pt x="112523" y="220445"/>
                  </a:lnTo>
                  <a:lnTo>
                    <a:pt x="113193" y="202996"/>
                  </a:lnTo>
                  <a:lnTo>
                    <a:pt x="113649" y="185059"/>
                  </a:lnTo>
                  <a:lnTo>
                    <a:pt x="113955" y="166992"/>
                  </a:lnTo>
                  <a:lnTo>
                    <a:pt x="113991" y="148963"/>
                  </a:lnTo>
                  <a:lnTo>
                    <a:pt x="113484" y="131026"/>
                  </a:lnTo>
                  <a:lnTo>
                    <a:pt x="112326" y="113189"/>
                  </a:lnTo>
                  <a:lnTo>
                    <a:pt x="110564" y="95602"/>
                  </a:lnTo>
                  <a:lnTo>
                    <a:pt x="108310" y="78553"/>
                  </a:lnTo>
                  <a:lnTo>
                    <a:pt x="105683" y="62159"/>
                  </a:lnTo>
                  <a:lnTo>
                    <a:pt x="102784" y="46538"/>
                  </a:lnTo>
                  <a:lnTo>
                    <a:pt x="99692" y="31887"/>
                  </a:lnTo>
                  <a:lnTo>
                    <a:pt x="96452" y="18245"/>
                  </a:lnTo>
                  <a:lnTo>
                    <a:pt x="92635" y="6578"/>
                  </a:lnTo>
                  <a:lnTo>
                    <a:pt x="87855" y="0"/>
                  </a:lnTo>
                  <a:lnTo>
                    <a:pt x="83137" y="96"/>
                  </a:lnTo>
                  <a:lnTo>
                    <a:pt x="79575" y="4891"/>
                  </a:lnTo>
                  <a:lnTo>
                    <a:pt x="77323" y="12744"/>
                  </a:lnTo>
                  <a:lnTo>
                    <a:pt x="76374" y="22633"/>
                  </a:lnTo>
                  <a:lnTo>
                    <a:pt x="76576" y="33893"/>
                  </a:lnTo>
                  <a:lnTo>
                    <a:pt x="77543" y="46240"/>
                  </a:lnTo>
                  <a:lnTo>
                    <a:pt x="78740" y="59679"/>
                  </a:lnTo>
                  <a:lnTo>
                    <a:pt x="79850" y="74128"/>
                  </a:lnTo>
                  <a:lnTo>
                    <a:pt x="80919" y="89089"/>
                  </a:lnTo>
                  <a:lnTo>
                    <a:pt x="82245" y="103755"/>
                  </a:lnTo>
                  <a:lnTo>
                    <a:pt x="83985" y="117703"/>
                  </a:lnTo>
                  <a:lnTo>
                    <a:pt x="85986" y="131188"/>
                  </a:lnTo>
                  <a:lnTo>
                    <a:pt x="87876" y="144924"/>
                  </a:lnTo>
                  <a:lnTo>
                    <a:pt x="89449" y="159317"/>
                  </a:lnTo>
                  <a:lnTo>
                    <a:pt x="90827" y="174443"/>
                  </a:lnTo>
                  <a:lnTo>
                    <a:pt x="92360" y="190217"/>
                  </a:lnTo>
                  <a:lnTo>
                    <a:pt x="94247" y="206497"/>
                  </a:lnTo>
                  <a:lnTo>
                    <a:pt x="96684" y="222991"/>
                  </a:lnTo>
                  <a:lnTo>
                    <a:pt x="99932" y="239284"/>
                  </a:lnTo>
                  <a:lnTo>
                    <a:pt x="104043" y="255159"/>
                  </a:lnTo>
                  <a:lnTo>
                    <a:pt x="108755" y="270428"/>
                  </a:lnTo>
                  <a:lnTo>
                    <a:pt x="113603" y="284841"/>
                  </a:lnTo>
                  <a:lnTo>
                    <a:pt x="118298" y="298338"/>
                  </a:lnTo>
                  <a:lnTo>
                    <a:pt x="122598" y="310579"/>
                  </a:lnTo>
                  <a:lnTo>
                    <a:pt x="126638" y="322055"/>
                  </a:lnTo>
                  <a:lnTo>
                    <a:pt x="130769" y="333775"/>
                  </a:lnTo>
                  <a:lnTo>
                    <a:pt x="135653" y="3476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341850" y="299141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0"/>
                  </a:lnTo>
                  <a:lnTo>
                    <a:pt x="0" y="60109"/>
                  </a:lnTo>
                  <a:lnTo>
                    <a:pt x="4" y="74423"/>
                  </a:lnTo>
                  <a:lnTo>
                    <a:pt x="177" y="89773"/>
                  </a:lnTo>
                  <a:lnTo>
                    <a:pt x="825" y="106283"/>
                  </a:lnTo>
                  <a:lnTo>
                    <a:pt x="2075" y="123903"/>
                  </a:lnTo>
                  <a:lnTo>
                    <a:pt x="3727" y="142293"/>
                  </a:lnTo>
                  <a:lnTo>
                    <a:pt x="5376" y="160936"/>
                  </a:lnTo>
                  <a:lnTo>
                    <a:pt x="6783" y="179506"/>
                  </a:lnTo>
                  <a:lnTo>
                    <a:pt x="8049" y="197721"/>
                  </a:lnTo>
                  <a:lnTo>
                    <a:pt x="9505" y="215258"/>
                  </a:lnTo>
                  <a:lnTo>
                    <a:pt x="11332" y="232021"/>
                  </a:lnTo>
                  <a:lnTo>
                    <a:pt x="13388" y="248244"/>
                  </a:lnTo>
                  <a:lnTo>
                    <a:pt x="15316" y="264371"/>
                  </a:lnTo>
                  <a:lnTo>
                    <a:pt x="16910" y="280659"/>
                  </a:lnTo>
                  <a:lnTo>
                    <a:pt x="18135" y="296819"/>
                  </a:lnTo>
                  <a:lnTo>
                    <a:pt x="19165" y="313902"/>
                  </a:lnTo>
                  <a:lnTo>
                    <a:pt x="20088" y="335652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94451" y="425727"/>
              <a:ext cx="273742" cy="20813"/>
            </a:xfrm>
            <a:custGeom>
              <a:avLst/>
              <a:gdLst/>
              <a:ahLst/>
              <a:cxnLst/>
              <a:rect l="0" t="0" r="0" b="0"/>
              <a:pathLst>
                <a:path w="273742" h="20813">
                  <a:moveTo>
                    <a:pt x="273741" y="20812"/>
                  </a:moveTo>
                  <a:lnTo>
                    <a:pt x="264872" y="15079"/>
                  </a:lnTo>
                  <a:lnTo>
                    <a:pt x="255885" y="10795"/>
                  </a:lnTo>
                  <a:lnTo>
                    <a:pt x="245890" y="7589"/>
                  </a:lnTo>
                  <a:lnTo>
                    <a:pt x="234910" y="5228"/>
                  </a:lnTo>
                  <a:lnTo>
                    <a:pt x="223098" y="3531"/>
                  </a:lnTo>
                  <a:lnTo>
                    <a:pt x="210640" y="2336"/>
                  </a:lnTo>
                  <a:lnTo>
                    <a:pt x="197703" y="1507"/>
                  </a:lnTo>
                  <a:lnTo>
                    <a:pt x="184421" y="939"/>
                  </a:lnTo>
                  <a:lnTo>
                    <a:pt x="170895" y="552"/>
                  </a:lnTo>
                  <a:lnTo>
                    <a:pt x="157034" y="290"/>
                  </a:lnTo>
                  <a:lnTo>
                    <a:pt x="142584" y="114"/>
                  </a:lnTo>
                  <a:lnTo>
                    <a:pt x="127456" y="0"/>
                  </a:lnTo>
                  <a:lnTo>
                    <a:pt x="111872" y="93"/>
                  </a:lnTo>
                  <a:lnTo>
                    <a:pt x="96256" y="688"/>
                  </a:lnTo>
                  <a:lnTo>
                    <a:pt x="80873" y="1901"/>
                  </a:lnTo>
                  <a:lnTo>
                    <a:pt x="66011" y="3539"/>
                  </a:lnTo>
                  <a:lnTo>
                    <a:pt x="50405" y="5347"/>
                  </a:lnTo>
                  <a:lnTo>
                    <a:pt x="30452" y="7486"/>
                  </a:lnTo>
                  <a:lnTo>
                    <a:pt x="0" y="102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89249" y="235969"/>
              <a:ext cx="336913" cy="383586"/>
            </a:xfrm>
            <a:custGeom>
              <a:avLst/>
              <a:gdLst/>
              <a:ahLst/>
              <a:cxnLst/>
              <a:rect l="0" t="0" r="0" b="0"/>
              <a:pathLst>
                <a:path w="336913" h="383586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8"/>
                  </a:lnTo>
                  <a:lnTo>
                    <a:pt x="3686" y="58280"/>
                  </a:lnTo>
                  <a:lnTo>
                    <a:pt x="5354" y="74105"/>
                  </a:lnTo>
                  <a:lnTo>
                    <a:pt x="6767" y="90425"/>
                  </a:lnTo>
                  <a:lnTo>
                    <a:pt x="7866" y="107115"/>
                  </a:lnTo>
                  <a:lnTo>
                    <a:pt x="8677" y="124071"/>
                  </a:lnTo>
                  <a:lnTo>
                    <a:pt x="9261" y="141211"/>
                  </a:lnTo>
                  <a:lnTo>
                    <a:pt x="9839" y="158312"/>
                  </a:lnTo>
                  <a:lnTo>
                    <a:pt x="10767" y="175026"/>
                  </a:lnTo>
                  <a:lnTo>
                    <a:pt x="12207" y="191200"/>
                  </a:lnTo>
                  <a:lnTo>
                    <a:pt x="13989" y="207012"/>
                  </a:lnTo>
                  <a:lnTo>
                    <a:pt x="15726" y="222855"/>
                  </a:lnTo>
                  <a:lnTo>
                    <a:pt x="17188" y="238963"/>
                  </a:lnTo>
                  <a:lnTo>
                    <a:pt x="18320" y="255392"/>
                  </a:lnTo>
                  <a:lnTo>
                    <a:pt x="19154" y="272115"/>
                  </a:lnTo>
                  <a:lnTo>
                    <a:pt x="19755" y="289064"/>
                  </a:lnTo>
                  <a:lnTo>
                    <a:pt x="20344" y="305854"/>
                  </a:lnTo>
                  <a:lnTo>
                    <a:pt x="21280" y="321820"/>
                  </a:lnTo>
                  <a:lnTo>
                    <a:pt x="22701" y="336596"/>
                  </a:lnTo>
                  <a:lnTo>
                    <a:pt x="23621" y="347719"/>
                  </a:lnTo>
                  <a:lnTo>
                    <a:pt x="22930" y="351921"/>
                  </a:lnTo>
                  <a:lnTo>
                    <a:pt x="21180" y="349945"/>
                  </a:lnTo>
                  <a:lnTo>
                    <a:pt x="18982" y="343670"/>
                  </a:lnTo>
                  <a:lnTo>
                    <a:pt x="16874" y="334616"/>
                  </a:lnTo>
                  <a:lnTo>
                    <a:pt x="15122" y="323789"/>
                  </a:lnTo>
                  <a:lnTo>
                    <a:pt x="13944" y="311667"/>
                  </a:lnTo>
                  <a:lnTo>
                    <a:pt x="13601" y="298345"/>
                  </a:lnTo>
                  <a:lnTo>
                    <a:pt x="14148" y="283958"/>
                  </a:lnTo>
                  <a:lnTo>
                    <a:pt x="15482" y="269031"/>
                  </a:lnTo>
                  <a:lnTo>
                    <a:pt x="17440" y="254383"/>
                  </a:lnTo>
                  <a:lnTo>
                    <a:pt x="19874" y="240463"/>
                  </a:lnTo>
                  <a:lnTo>
                    <a:pt x="22980" y="227675"/>
                  </a:lnTo>
                  <a:lnTo>
                    <a:pt x="27275" y="216536"/>
                  </a:lnTo>
                  <a:lnTo>
                    <a:pt x="32944" y="207168"/>
                  </a:lnTo>
                  <a:lnTo>
                    <a:pt x="39870" y="199690"/>
                  </a:lnTo>
                  <a:lnTo>
                    <a:pt x="47815" y="194400"/>
                  </a:lnTo>
                  <a:lnTo>
                    <a:pt x="56527" y="191251"/>
                  </a:lnTo>
                  <a:lnTo>
                    <a:pt x="65630" y="190082"/>
                  </a:lnTo>
                  <a:lnTo>
                    <a:pt x="74652" y="190800"/>
                  </a:lnTo>
                  <a:lnTo>
                    <a:pt x="83346" y="193173"/>
                  </a:lnTo>
                  <a:lnTo>
                    <a:pt x="91655" y="197034"/>
                  </a:lnTo>
                  <a:lnTo>
                    <a:pt x="99622" y="202366"/>
                  </a:lnTo>
                  <a:lnTo>
                    <a:pt x="107312" y="209025"/>
                  </a:lnTo>
                  <a:lnTo>
                    <a:pt x="114630" y="216765"/>
                  </a:lnTo>
                  <a:lnTo>
                    <a:pt x="121325" y="225331"/>
                  </a:lnTo>
                  <a:lnTo>
                    <a:pt x="127314" y="234503"/>
                  </a:lnTo>
                  <a:lnTo>
                    <a:pt x="132658" y="244272"/>
                  </a:lnTo>
                  <a:lnTo>
                    <a:pt x="137483" y="254815"/>
                  </a:lnTo>
                  <a:lnTo>
                    <a:pt x="141913" y="266163"/>
                  </a:lnTo>
                  <a:lnTo>
                    <a:pt x="146060" y="278055"/>
                  </a:lnTo>
                  <a:lnTo>
                    <a:pt x="150005" y="290038"/>
                  </a:lnTo>
                  <a:lnTo>
                    <a:pt x="153806" y="301843"/>
                  </a:lnTo>
                  <a:lnTo>
                    <a:pt x="157342" y="313550"/>
                  </a:lnTo>
                  <a:lnTo>
                    <a:pt x="160338" y="325477"/>
                  </a:lnTo>
                  <a:lnTo>
                    <a:pt x="162694" y="337701"/>
                  </a:lnTo>
                  <a:lnTo>
                    <a:pt x="164750" y="346853"/>
                  </a:lnTo>
                  <a:lnTo>
                    <a:pt x="166916" y="349035"/>
                  </a:lnTo>
                  <a:lnTo>
                    <a:pt x="169166" y="346089"/>
                  </a:lnTo>
                  <a:lnTo>
                    <a:pt x="171746" y="340082"/>
                  </a:lnTo>
                  <a:lnTo>
                    <a:pt x="175021" y="332288"/>
                  </a:lnTo>
                  <a:lnTo>
                    <a:pt x="179122" y="323449"/>
                  </a:lnTo>
                  <a:lnTo>
                    <a:pt x="184147" y="314316"/>
                  </a:lnTo>
                  <a:lnTo>
                    <a:pt x="190261" y="305750"/>
                  </a:lnTo>
                  <a:lnTo>
                    <a:pt x="197447" y="298159"/>
                  </a:lnTo>
                  <a:lnTo>
                    <a:pt x="205709" y="291729"/>
                  </a:lnTo>
                  <a:lnTo>
                    <a:pt x="215158" y="286622"/>
                  </a:lnTo>
                  <a:lnTo>
                    <a:pt x="225731" y="282772"/>
                  </a:lnTo>
                  <a:lnTo>
                    <a:pt x="237084" y="279810"/>
                  </a:lnTo>
                  <a:lnTo>
                    <a:pt x="248697" y="277190"/>
                  </a:lnTo>
                  <a:lnTo>
                    <a:pt x="260240" y="274562"/>
                  </a:lnTo>
                  <a:lnTo>
                    <a:pt x="271431" y="271622"/>
                  </a:lnTo>
                  <a:lnTo>
                    <a:pt x="281946" y="268036"/>
                  </a:lnTo>
                  <a:lnTo>
                    <a:pt x="291669" y="263688"/>
                  </a:lnTo>
                  <a:lnTo>
                    <a:pt x="300180" y="258479"/>
                  </a:lnTo>
                  <a:lnTo>
                    <a:pt x="306695" y="252233"/>
                  </a:lnTo>
                  <a:lnTo>
                    <a:pt x="310959" y="244962"/>
                  </a:lnTo>
                  <a:lnTo>
                    <a:pt x="313026" y="236980"/>
                  </a:lnTo>
                  <a:lnTo>
                    <a:pt x="312985" y="228784"/>
                  </a:lnTo>
                  <a:lnTo>
                    <a:pt x="311098" y="220687"/>
                  </a:lnTo>
                  <a:lnTo>
                    <a:pt x="307409" y="212964"/>
                  </a:lnTo>
                  <a:lnTo>
                    <a:pt x="301670" y="205931"/>
                  </a:lnTo>
                  <a:lnTo>
                    <a:pt x="293927" y="199685"/>
                  </a:lnTo>
                  <a:lnTo>
                    <a:pt x="284645" y="194152"/>
                  </a:lnTo>
                  <a:lnTo>
                    <a:pt x="274508" y="189194"/>
                  </a:lnTo>
                  <a:lnTo>
                    <a:pt x="263988" y="184679"/>
                  </a:lnTo>
                  <a:lnTo>
                    <a:pt x="253333" y="180813"/>
                  </a:lnTo>
                  <a:lnTo>
                    <a:pt x="242655" y="178121"/>
                  </a:lnTo>
                  <a:lnTo>
                    <a:pt x="231997" y="176797"/>
                  </a:lnTo>
                  <a:lnTo>
                    <a:pt x="221535" y="176891"/>
                  </a:lnTo>
                  <a:lnTo>
                    <a:pt x="211577" y="178475"/>
                  </a:lnTo>
                  <a:lnTo>
                    <a:pt x="202248" y="181436"/>
                  </a:lnTo>
                  <a:lnTo>
                    <a:pt x="193679" y="185695"/>
                  </a:lnTo>
                  <a:lnTo>
                    <a:pt x="186068" y="191294"/>
                  </a:lnTo>
                  <a:lnTo>
                    <a:pt x="179431" y="198137"/>
                  </a:lnTo>
                  <a:lnTo>
                    <a:pt x="173634" y="206171"/>
                  </a:lnTo>
                  <a:lnTo>
                    <a:pt x="168497" y="215465"/>
                  </a:lnTo>
                  <a:lnTo>
                    <a:pt x="163867" y="225941"/>
                  </a:lnTo>
                  <a:lnTo>
                    <a:pt x="160095" y="237399"/>
                  </a:lnTo>
                  <a:lnTo>
                    <a:pt x="157997" y="249613"/>
                  </a:lnTo>
                  <a:lnTo>
                    <a:pt x="157886" y="262381"/>
                  </a:lnTo>
                  <a:lnTo>
                    <a:pt x="159609" y="275376"/>
                  </a:lnTo>
                  <a:lnTo>
                    <a:pt x="162825" y="288174"/>
                  </a:lnTo>
                  <a:lnTo>
                    <a:pt x="167173" y="300553"/>
                  </a:lnTo>
                  <a:lnTo>
                    <a:pt x="172344" y="312323"/>
                  </a:lnTo>
                  <a:lnTo>
                    <a:pt x="178099" y="323234"/>
                  </a:lnTo>
                  <a:lnTo>
                    <a:pt x="184268" y="333241"/>
                  </a:lnTo>
                  <a:lnTo>
                    <a:pt x="191052" y="342454"/>
                  </a:lnTo>
                  <a:lnTo>
                    <a:pt x="198977" y="351036"/>
                  </a:lnTo>
                  <a:lnTo>
                    <a:pt x="208240" y="359138"/>
                  </a:lnTo>
                  <a:lnTo>
                    <a:pt x="218734" y="366565"/>
                  </a:lnTo>
                  <a:lnTo>
                    <a:pt x="230228" y="372801"/>
                  </a:lnTo>
                  <a:lnTo>
                    <a:pt x="242475" y="377658"/>
                  </a:lnTo>
                  <a:lnTo>
                    <a:pt x="255106" y="381089"/>
                  </a:lnTo>
                  <a:lnTo>
                    <a:pt x="267651" y="383025"/>
                  </a:lnTo>
                  <a:lnTo>
                    <a:pt x="279851" y="383585"/>
                  </a:lnTo>
                  <a:lnTo>
                    <a:pt x="291400" y="382978"/>
                  </a:lnTo>
                  <a:lnTo>
                    <a:pt x="303069" y="381245"/>
                  </a:lnTo>
                  <a:lnTo>
                    <a:pt x="317002" y="377121"/>
                  </a:lnTo>
                  <a:lnTo>
                    <a:pt x="336912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122359" y="119333"/>
              <a:ext cx="146000" cy="493905"/>
            </a:xfrm>
            <a:custGeom>
              <a:avLst/>
              <a:gdLst/>
              <a:ahLst/>
              <a:cxnLst/>
              <a:rect l="0" t="0" r="0" b="0"/>
              <a:pathLst>
                <a:path w="146000" h="493905">
                  <a:moveTo>
                    <a:pt x="114414" y="464077"/>
                  </a:moveTo>
                  <a:lnTo>
                    <a:pt x="114414" y="452342"/>
                  </a:lnTo>
                  <a:lnTo>
                    <a:pt x="114414" y="441213"/>
                  </a:lnTo>
                  <a:lnTo>
                    <a:pt x="114404" y="429619"/>
                  </a:lnTo>
                  <a:lnTo>
                    <a:pt x="114059" y="417631"/>
                  </a:lnTo>
                  <a:lnTo>
                    <a:pt x="112762" y="405619"/>
                  </a:lnTo>
                  <a:lnTo>
                    <a:pt x="110255" y="393821"/>
                  </a:lnTo>
                  <a:lnTo>
                    <a:pt x="106605" y="382467"/>
                  </a:lnTo>
                  <a:lnTo>
                    <a:pt x="102011" y="371847"/>
                  </a:lnTo>
                  <a:lnTo>
                    <a:pt x="96689" y="362055"/>
                  </a:lnTo>
                  <a:lnTo>
                    <a:pt x="90507" y="353498"/>
                  </a:lnTo>
                  <a:lnTo>
                    <a:pt x="83002" y="346954"/>
                  </a:lnTo>
                  <a:lnTo>
                    <a:pt x="74036" y="342670"/>
                  </a:lnTo>
                  <a:lnTo>
                    <a:pt x="64083" y="340589"/>
                  </a:lnTo>
                  <a:lnTo>
                    <a:pt x="54020" y="340623"/>
                  </a:lnTo>
                  <a:lnTo>
                    <a:pt x="44363" y="342504"/>
                  </a:lnTo>
                  <a:lnTo>
                    <a:pt x="35272" y="346189"/>
                  </a:lnTo>
                  <a:lnTo>
                    <a:pt x="26713" y="351926"/>
                  </a:lnTo>
                  <a:lnTo>
                    <a:pt x="18602" y="359671"/>
                  </a:lnTo>
                  <a:lnTo>
                    <a:pt x="11325" y="369124"/>
                  </a:lnTo>
                  <a:lnTo>
                    <a:pt x="5715" y="379910"/>
                  </a:lnTo>
                  <a:lnTo>
                    <a:pt x="2089" y="391678"/>
                  </a:lnTo>
                  <a:lnTo>
                    <a:pt x="297" y="403985"/>
                  </a:lnTo>
                  <a:lnTo>
                    <a:pt x="0" y="416312"/>
                  </a:lnTo>
                  <a:lnTo>
                    <a:pt x="839" y="428372"/>
                  </a:lnTo>
                  <a:lnTo>
                    <a:pt x="2672" y="439926"/>
                  </a:lnTo>
                  <a:lnTo>
                    <a:pt x="5564" y="450693"/>
                  </a:lnTo>
                  <a:lnTo>
                    <a:pt x="9470" y="460598"/>
                  </a:lnTo>
                  <a:lnTo>
                    <a:pt x="14396" y="469572"/>
                  </a:lnTo>
                  <a:lnTo>
                    <a:pt x="20459" y="477463"/>
                  </a:lnTo>
                  <a:lnTo>
                    <a:pt x="27614" y="484278"/>
                  </a:lnTo>
                  <a:lnTo>
                    <a:pt x="35691" y="489687"/>
                  </a:lnTo>
                  <a:lnTo>
                    <a:pt x="44484" y="492965"/>
                  </a:lnTo>
                  <a:lnTo>
                    <a:pt x="53800" y="493904"/>
                  </a:lnTo>
                  <a:lnTo>
                    <a:pt x="63326" y="492585"/>
                  </a:lnTo>
                  <a:lnTo>
                    <a:pt x="72641" y="489116"/>
                  </a:lnTo>
                  <a:lnTo>
                    <a:pt x="81528" y="483779"/>
                  </a:lnTo>
                  <a:lnTo>
                    <a:pt x="89800" y="476791"/>
                  </a:lnTo>
                  <a:lnTo>
                    <a:pt x="97210" y="468214"/>
                  </a:lnTo>
                  <a:lnTo>
                    <a:pt x="103712" y="458232"/>
                  </a:lnTo>
                  <a:lnTo>
                    <a:pt x="109419" y="447278"/>
                  </a:lnTo>
                  <a:lnTo>
                    <a:pt x="114494" y="435935"/>
                  </a:lnTo>
                  <a:lnTo>
                    <a:pt x="119098" y="424557"/>
                  </a:lnTo>
                  <a:lnTo>
                    <a:pt x="123362" y="412969"/>
                  </a:lnTo>
                  <a:lnTo>
                    <a:pt x="127386" y="400590"/>
                  </a:lnTo>
                  <a:lnTo>
                    <a:pt x="131240" y="387148"/>
                  </a:lnTo>
                  <a:lnTo>
                    <a:pt x="134812" y="372677"/>
                  </a:lnTo>
                  <a:lnTo>
                    <a:pt x="137832" y="357352"/>
                  </a:lnTo>
                  <a:lnTo>
                    <a:pt x="140195" y="341363"/>
                  </a:lnTo>
                  <a:lnTo>
                    <a:pt x="141951" y="324556"/>
                  </a:lnTo>
                  <a:lnTo>
                    <a:pt x="143211" y="306457"/>
                  </a:lnTo>
                  <a:lnTo>
                    <a:pt x="144092" y="286910"/>
                  </a:lnTo>
                  <a:lnTo>
                    <a:pt x="144531" y="266054"/>
                  </a:lnTo>
                  <a:lnTo>
                    <a:pt x="144303" y="244145"/>
                  </a:lnTo>
                  <a:lnTo>
                    <a:pt x="143338" y="221450"/>
                  </a:lnTo>
                  <a:lnTo>
                    <a:pt x="141879" y="198516"/>
                  </a:lnTo>
                  <a:lnTo>
                    <a:pt x="140360" y="176125"/>
                  </a:lnTo>
                  <a:lnTo>
                    <a:pt x="139039" y="154672"/>
                  </a:lnTo>
                  <a:lnTo>
                    <a:pt x="137832" y="134506"/>
                  </a:lnTo>
                  <a:lnTo>
                    <a:pt x="136415" y="116101"/>
                  </a:lnTo>
                  <a:lnTo>
                    <a:pt x="134609" y="99531"/>
                  </a:lnTo>
                  <a:lnTo>
                    <a:pt x="132396" y="84401"/>
                  </a:lnTo>
                  <a:lnTo>
                    <a:pt x="129832" y="70070"/>
                  </a:lnTo>
                  <a:lnTo>
                    <a:pt x="126993" y="56090"/>
                  </a:lnTo>
                  <a:lnTo>
                    <a:pt x="123950" y="42391"/>
                  </a:lnTo>
                  <a:lnTo>
                    <a:pt x="120763" y="29177"/>
                  </a:lnTo>
                  <a:lnTo>
                    <a:pt x="117459" y="16573"/>
                  </a:lnTo>
                  <a:lnTo>
                    <a:pt x="113597" y="5670"/>
                  </a:lnTo>
                  <a:lnTo>
                    <a:pt x="108786" y="0"/>
                  </a:lnTo>
                  <a:lnTo>
                    <a:pt x="104045" y="1780"/>
                  </a:lnTo>
                  <a:lnTo>
                    <a:pt x="100463" y="9315"/>
                  </a:lnTo>
                  <a:lnTo>
                    <a:pt x="98031" y="20789"/>
                  </a:lnTo>
                  <a:lnTo>
                    <a:pt x="96429" y="34707"/>
                  </a:lnTo>
                  <a:lnTo>
                    <a:pt x="95384" y="50076"/>
                  </a:lnTo>
                  <a:lnTo>
                    <a:pt x="94870" y="66464"/>
                  </a:lnTo>
                  <a:lnTo>
                    <a:pt x="95067" y="83834"/>
                  </a:lnTo>
                  <a:lnTo>
                    <a:pt x="96022" y="102116"/>
                  </a:lnTo>
                  <a:lnTo>
                    <a:pt x="97650" y="121158"/>
                  </a:lnTo>
                  <a:lnTo>
                    <a:pt x="99816" y="140789"/>
                  </a:lnTo>
                  <a:lnTo>
                    <a:pt x="102386" y="160840"/>
                  </a:lnTo>
                  <a:lnTo>
                    <a:pt x="105247" y="180697"/>
                  </a:lnTo>
                  <a:lnTo>
                    <a:pt x="108313" y="199345"/>
                  </a:lnTo>
                  <a:lnTo>
                    <a:pt x="111522" y="216337"/>
                  </a:lnTo>
                  <a:lnTo>
                    <a:pt x="114828" y="232051"/>
                  </a:lnTo>
                  <a:lnTo>
                    <a:pt x="118200" y="247373"/>
                  </a:lnTo>
                  <a:lnTo>
                    <a:pt x="121618" y="262863"/>
                  </a:lnTo>
                  <a:lnTo>
                    <a:pt x="125066" y="278406"/>
                  </a:lnTo>
                  <a:lnTo>
                    <a:pt x="128535" y="293404"/>
                  </a:lnTo>
                  <a:lnTo>
                    <a:pt x="132012" y="307521"/>
                  </a:lnTo>
                  <a:lnTo>
                    <a:pt x="135343" y="320299"/>
                  </a:lnTo>
                  <a:lnTo>
                    <a:pt x="138553" y="332253"/>
                  </a:lnTo>
                  <a:lnTo>
                    <a:pt x="141925" y="344429"/>
                  </a:lnTo>
                  <a:lnTo>
                    <a:pt x="145999" y="3587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346657" y="446539"/>
              <a:ext cx="16459" cy="136872"/>
            </a:xfrm>
            <a:custGeom>
              <a:avLst/>
              <a:gdLst/>
              <a:ahLst/>
              <a:cxnLst/>
              <a:rect l="0" t="0" r="0" b="0"/>
              <a:pathLst>
                <a:path w="16459" h="136872">
                  <a:moveTo>
                    <a:pt x="16458" y="0"/>
                  </a:moveTo>
                  <a:lnTo>
                    <a:pt x="10724" y="6002"/>
                  </a:lnTo>
                  <a:lnTo>
                    <a:pt x="6439" y="12847"/>
                  </a:lnTo>
                  <a:lnTo>
                    <a:pt x="3237" y="21235"/>
                  </a:lnTo>
                  <a:lnTo>
                    <a:pt x="1049" y="30862"/>
                  </a:lnTo>
                  <a:lnTo>
                    <a:pt x="0" y="41176"/>
                  </a:lnTo>
                  <a:lnTo>
                    <a:pt x="55" y="51789"/>
                  </a:lnTo>
                  <a:lnTo>
                    <a:pt x="879" y="62659"/>
                  </a:lnTo>
                  <a:lnTo>
                    <a:pt x="1959" y="74008"/>
                  </a:lnTo>
                  <a:lnTo>
                    <a:pt x="2975" y="85915"/>
                  </a:lnTo>
                  <a:lnTo>
                    <a:pt x="3809" y="97734"/>
                  </a:lnTo>
                  <a:lnTo>
                    <a:pt x="4530" y="109328"/>
                  </a:lnTo>
                  <a:lnTo>
                    <a:pt x="5202" y="121718"/>
                  </a:lnTo>
                  <a:lnTo>
                    <a:pt x="5929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363115" y="320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448823" y="399822"/>
              <a:ext cx="136312" cy="202167"/>
            </a:xfrm>
            <a:custGeom>
              <a:avLst/>
              <a:gdLst/>
              <a:ahLst/>
              <a:cxnLst/>
              <a:rect l="0" t="0" r="0" b="0"/>
              <a:pathLst>
                <a:path w="136312" h="202167">
                  <a:moveTo>
                    <a:pt x="82747" y="4603"/>
                  </a:moveTo>
                  <a:lnTo>
                    <a:pt x="73946" y="1804"/>
                  </a:lnTo>
                  <a:lnTo>
                    <a:pt x="65599" y="302"/>
                  </a:lnTo>
                  <a:lnTo>
                    <a:pt x="56905" y="0"/>
                  </a:lnTo>
                  <a:lnTo>
                    <a:pt x="47957" y="852"/>
                  </a:lnTo>
                  <a:lnTo>
                    <a:pt x="39111" y="2968"/>
                  </a:lnTo>
                  <a:lnTo>
                    <a:pt x="30577" y="6295"/>
                  </a:lnTo>
                  <a:lnTo>
                    <a:pt x="22560" y="10803"/>
                  </a:lnTo>
                  <a:lnTo>
                    <a:pt x="15331" y="16570"/>
                  </a:lnTo>
                  <a:lnTo>
                    <a:pt x="8968" y="23517"/>
                  </a:lnTo>
                  <a:lnTo>
                    <a:pt x="3866" y="31281"/>
                  </a:lnTo>
                  <a:lnTo>
                    <a:pt x="795" y="39330"/>
                  </a:lnTo>
                  <a:lnTo>
                    <a:pt x="0" y="47328"/>
                  </a:lnTo>
                  <a:lnTo>
                    <a:pt x="1585" y="54985"/>
                  </a:lnTo>
                  <a:lnTo>
                    <a:pt x="5764" y="61974"/>
                  </a:lnTo>
                  <a:lnTo>
                    <a:pt x="12393" y="68186"/>
                  </a:lnTo>
                  <a:lnTo>
                    <a:pt x="21061" y="73526"/>
                  </a:lnTo>
                  <a:lnTo>
                    <a:pt x="31305" y="77823"/>
                  </a:lnTo>
                  <a:lnTo>
                    <a:pt x="42697" y="81095"/>
                  </a:lnTo>
                  <a:lnTo>
                    <a:pt x="54580" y="83820"/>
                  </a:lnTo>
                  <a:lnTo>
                    <a:pt x="66089" y="86805"/>
                  </a:lnTo>
                  <a:lnTo>
                    <a:pt x="76786" y="90488"/>
                  </a:lnTo>
                  <a:lnTo>
                    <a:pt x="86611" y="94949"/>
                  </a:lnTo>
                  <a:lnTo>
                    <a:pt x="95677" y="100093"/>
                  </a:lnTo>
                  <a:lnTo>
                    <a:pt x="104145" y="105784"/>
                  </a:lnTo>
                  <a:lnTo>
                    <a:pt x="112004" y="112046"/>
                  </a:lnTo>
                  <a:lnTo>
                    <a:pt x="119071" y="119073"/>
                  </a:lnTo>
                  <a:lnTo>
                    <a:pt x="125304" y="126908"/>
                  </a:lnTo>
                  <a:lnTo>
                    <a:pt x="130472" y="135457"/>
                  </a:lnTo>
                  <a:lnTo>
                    <a:pt x="134115" y="144572"/>
                  </a:lnTo>
                  <a:lnTo>
                    <a:pt x="136108" y="154108"/>
                  </a:lnTo>
                  <a:lnTo>
                    <a:pt x="136311" y="163783"/>
                  </a:lnTo>
                  <a:lnTo>
                    <a:pt x="134401" y="173197"/>
                  </a:lnTo>
                  <a:lnTo>
                    <a:pt x="130406" y="182143"/>
                  </a:lnTo>
                  <a:lnTo>
                    <a:pt x="124470" y="190114"/>
                  </a:lnTo>
                  <a:lnTo>
                    <a:pt x="116674" y="196258"/>
                  </a:lnTo>
                  <a:lnTo>
                    <a:pt x="107252" y="200270"/>
                  </a:lnTo>
                  <a:lnTo>
                    <a:pt x="96691" y="202166"/>
                  </a:lnTo>
                  <a:lnTo>
                    <a:pt x="85619" y="202009"/>
                  </a:lnTo>
                  <a:lnTo>
                    <a:pt x="74442" y="200058"/>
                  </a:lnTo>
                  <a:lnTo>
                    <a:pt x="63401" y="196790"/>
                  </a:lnTo>
                  <a:lnTo>
                    <a:pt x="51391" y="192378"/>
                  </a:lnTo>
                  <a:lnTo>
                    <a:pt x="35125" y="185323"/>
                  </a:lnTo>
                  <a:lnTo>
                    <a:pt x="9048" y="173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611190" y="246498"/>
              <a:ext cx="312264" cy="327691"/>
            </a:xfrm>
            <a:custGeom>
              <a:avLst/>
              <a:gdLst/>
              <a:ahLst/>
              <a:cxnLst/>
              <a:rect l="0" t="0" r="0" b="0"/>
              <a:pathLst>
                <a:path w="312264" h="327691">
                  <a:moveTo>
                    <a:pt x="4608" y="0"/>
                  </a:moveTo>
                  <a:lnTo>
                    <a:pt x="1809" y="11735"/>
                  </a:lnTo>
                  <a:lnTo>
                    <a:pt x="307" y="22864"/>
                  </a:lnTo>
                  <a:lnTo>
                    <a:pt x="0" y="34462"/>
                  </a:lnTo>
                  <a:lnTo>
                    <a:pt x="679" y="46624"/>
                  </a:lnTo>
                  <a:lnTo>
                    <a:pt x="2147" y="59284"/>
                  </a:lnTo>
                  <a:lnTo>
                    <a:pt x="4216" y="72344"/>
                  </a:lnTo>
                  <a:lnTo>
                    <a:pt x="6725" y="85869"/>
                  </a:lnTo>
                  <a:lnTo>
                    <a:pt x="9548" y="100082"/>
                  </a:lnTo>
                  <a:lnTo>
                    <a:pt x="12590" y="115046"/>
                  </a:lnTo>
                  <a:lnTo>
                    <a:pt x="15784" y="130518"/>
                  </a:lnTo>
                  <a:lnTo>
                    <a:pt x="19079" y="146056"/>
                  </a:lnTo>
                  <a:lnTo>
                    <a:pt x="22446" y="161402"/>
                  </a:lnTo>
                  <a:lnTo>
                    <a:pt x="25860" y="176639"/>
                  </a:lnTo>
                  <a:lnTo>
                    <a:pt x="29305" y="192089"/>
                  </a:lnTo>
                  <a:lnTo>
                    <a:pt x="32766" y="207923"/>
                  </a:lnTo>
                  <a:lnTo>
                    <a:pt x="36074" y="223999"/>
                  </a:lnTo>
                  <a:lnTo>
                    <a:pt x="38916" y="239952"/>
                  </a:lnTo>
                  <a:lnTo>
                    <a:pt x="41163" y="255479"/>
                  </a:lnTo>
                  <a:lnTo>
                    <a:pt x="42974" y="267194"/>
                  </a:lnTo>
                  <a:lnTo>
                    <a:pt x="44439" y="270971"/>
                  </a:lnTo>
                  <a:lnTo>
                    <a:pt x="45395" y="268249"/>
                  </a:lnTo>
                  <a:lnTo>
                    <a:pt x="45956" y="261286"/>
                  </a:lnTo>
                  <a:lnTo>
                    <a:pt x="46275" y="251690"/>
                  </a:lnTo>
                  <a:lnTo>
                    <a:pt x="46470" y="240483"/>
                  </a:lnTo>
                  <a:lnTo>
                    <a:pt x="47093" y="228768"/>
                  </a:lnTo>
                  <a:lnTo>
                    <a:pt x="49101" y="217841"/>
                  </a:lnTo>
                  <a:lnTo>
                    <a:pt x="52897" y="208340"/>
                  </a:lnTo>
                  <a:lnTo>
                    <a:pt x="58396" y="200967"/>
                  </a:lnTo>
                  <a:lnTo>
                    <a:pt x="65300" y="196739"/>
                  </a:lnTo>
                  <a:lnTo>
                    <a:pt x="73272" y="195898"/>
                  </a:lnTo>
                  <a:lnTo>
                    <a:pt x="81860" y="198060"/>
                  </a:lnTo>
                  <a:lnTo>
                    <a:pt x="90529" y="202617"/>
                  </a:lnTo>
                  <a:lnTo>
                    <a:pt x="98976" y="208968"/>
                  </a:lnTo>
                  <a:lnTo>
                    <a:pt x="106950" y="216615"/>
                  </a:lnTo>
                  <a:lnTo>
                    <a:pt x="114158" y="225174"/>
                  </a:lnTo>
                  <a:lnTo>
                    <a:pt x="120525" y="234367"/>
                  </a:lnTo>
                  <a:lnTo>
                    <a:pt x="126141" y="243993"/>
                  </a:lnTo>
                  <a:lnTo>
                    <a:pt x="131154" y="253915"/>
                  </a:lnTo>
                  <a:lnTo>
                    <a:pt x="135717" y="264036"/>
                  </a:lnTo>
                  <a:lnTo>
                    <a:pt x="139952" y="274291"/>
                  </a:lnTo>
                  <a:lnTo>
                    <a:pt x="143960" y="284637"/>
                  </a:lnTo>
                  <a:lnTo>
                    <a:pt x="147812" y="294973"/>
                  </a:lnTo>
                  <a:lnTo>
                    <a:pt x="151761" y="302792"/>
                  </a:lnTo>
                  <a:lnTo>
                    <a:pt x="155826" y="304952"/>
                  </a:lnTo>
                  <a:lnTo>
                    <a:pt x="159778" y="302420"/>
                  </a:lnTo>
                  <a:lnTo>
                    <a:pt x="163968" y="296845"/>
                  </a:lnTo>
                  <a:lnTo>
                    <a:pt x="168819" y="289732"/>
                  </a:lnTo>
                  <a:lnTo>
                    <a:pt x="174688" y="282427"/>
                  </a:lnTo>
                  <a:lnTo>
                    <a:pt x="181653" y="275634"/>
                  </a:lnTo>
                  <a:lnTo>
                    <a:pt x="189904" y="269715"/>
                  </a:lnTo>
                  <a:lnTo>
                    <a:pt x="199859" y="264937"/>
                  </a:lnTo>
                  <a:lnTo>
                    <a:pt x="211580" y="261301"/>
                  </a:lnTo>
                  <a:lnTo>
                    <a:pt x="224516" y="258480"/>
                  </a:lnTo>
                  <a:lnTo>
                    <a:pt x="237728" y="255952"/>
                  </a:lnTo>
                  <a:lnTo>
                    <a:pt x="250641" y="253380"/>
                  </a:lnTo>
                  <a:lnTo>
                    <a:pt x="262900" y="250308"/>
                  </a:lnTo>
                  <a:lnTo>
                    <a:pt x="274208" y="246100"/>
                  </a:lnTo>
                  <a:lnTo>
                    <a:pt x="284504" y="240517"/>
                  </a:lnTo>
                  <a:lnTo>
                    <a:pt x="293585" y="233494"/>
                  </a:lnTo>
                  <a:lnTo>
                    <a:pt x="301023" y="224959"/>
                  </a:lnTo>
                  <a:lnTo>
                    <a:pt x="306723" y="215042"/>
                  </a:lnTo>
                  <a:lnTo>
                    <a:pt x="310571" y="204317"/>
                  </a:lnTo>
                  <a:lnTo>
                    <a:pt x="312263" y="193668"/>
                  </a:lnTo>
                  <a:lnTo>
                    <a:pt x="311837" y="183596"/>
                  </a:lnTo>
                  <a:lnTo>
                    <a:pt x="309281" y="174549"/>
                  </a:lnTo>
                  <a:lnTo>
                    <a:pt x="304375" y="167078"/>
                  </a:lnTo>
                  <a:lnTo>
                    <a:pt x="297223" y="161321"/>
                  </a:lnTo>
                  <a:lnTo>
                    <a:pt x="288187" y="157252"/>
                  </a:lnTo>
                  <a:lnTo>
                    <a:pt x="277688" y="154872"/>
                  </a:lnTo>
                  <a:lnTo>
                    <a:pt x="266120" y="154011"/>
                  </a:lnTo>
                  <a:lnTo>
                    <a:pt x="254119" y="154548"/>
                  </a:lnTo>
                  <a:lnTo>
                    <a:pt x="242530" y="156494"/>
                  </a:lnTo>
                  <a:lnTo>
                    <a:pt x="231783" y="159730"/>
                  </a:lnTo>
                  <a:lnTo>
                    <a:pt x="222095" y="164189"/>
                  </a:lnTo>
                  <a:lnTo>
                    <a:pt x="213651" y="169930"/>
                  </a:lnTo>
                  <a:lnTo>
                    <a:pt x="206421" y="176871"/>
                  </a:lnTo>
                  <a:lnTo>
                    <a:pt x="200376" y="184973"/>
                  </a:lnTo>
                  <a:lnTo>
                    <a:pt x="195599" y="194313"/>
                  </a:lnTo>
                  <a:lnTo>
                    <a:pt x="192014" y="204815"/>
                  </a:lnTo>
                  <a:lnTo>
                    <a:pt x="189586" y="216121"/>
                  </a:lnTo>
                  <a:lnTo>
                    <a:pt x="188397" y="227702"/>
                  </a:lnTo>
                  <a:lnTo>
                    <a:pt x="188379" y="239225"/>
                  </a:lnTo>
                  <a:lnTo>
                    <a:pt x="189501" y="250402"/>
                  </a:lnTo>
                  <a:lnTo>
                    <a:pt x="191850" y="260907"/>
                  </a:lnTo>
                  <a:lnTo>
                    <a:pt x="195355" y="270638"/>
                  </a:lnTo>
                  <a:lnTo>
                    <a:pt x="199827" y="279664"/>
                  </a:lnTo>
                  <a:lnTo>
                    <a:pt x="205044" y="288120"/>
                  </a:lnTo>
                  <a:lnTo>
                    <a:pt x="210817" y="296142"/>
                  </a:lnTo>
                  <a:lnTo>
                    <a:pt x="217148" y="303685"/>
                  </a:lnTo>
                  <a:lnTo>
                    <a:pt x="224230" y="310532"/>
                  </a:lnTo>
                  <a:lnTo>
                    <a:pt x="232106" y="316612"/>
                  </a:lnTo>
                  <a:lnTo>
                    <a:pt x="240683" y="321679"/>
                  </a:lnTo>
                  <a:lnTo>
                    <a:pt x="249818" y="325252"/>
                  </a:lnTo>
                  <a:lnTo>
                    <a:pt x="259363" y="327207"/>
                  </a:lnTo>
                  <a:lnTo>
                    <a:pt x="268939" y="327690"/>
                  </a:lnTo>
                  <a:lnTo>
                    <a:pt x="278982" y="326882"/>
                  </a:lnTo>
                  <a:lnTo>
                    <a:pt x="291491" y="323592"/>
                  </a:lnTo>
                  <a:lnTo>
                    <a:pt x="30993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976533" y="372840"/>
              <a:ext cx="126158" cy="225262"/>
            </a:xfrm>
            <a:custGeom>
              <a:avLst/>
              <a:gdLst/>
              <a:ahLst/>
              <a:cxnLst/>
              <a:rect l="0" t="0" r="0" b="0"/>
              <a:pathLst>
                <a:path w="126158" h="225262">
                  <a:moveTo>
                    <a:pt x="113047" y="0"/>
                  </a:moveTo>
                  <a:lnTo>
                    <a:pt x="101380" y="67"/>
                  </a:lnTo>
                  <a:lnTo>
                    <a:pt x="90891" y="707"/>
                  </a:lnTo>
                  <a:lnTo>
                    <a:pt x="80588" y="2008"/>
                  </a:lnTo>
                  <a:lnTo>
                    <a:pt x="70288" y="4041"/>
                  </a:lnTo>
                  <a:lnTo>
                    <a:pt x="59944" y="7006"/>
                  </a:lnTo>
                  <a:lnTo>
                    <a:pt x="49559" y="10930"/>
                  </a:lnTo>
                  <a:lnTo>
                    <a:pt x="39304" y="15852"/>
                  </a:lnTo>
                  <a:lnTo>
                    <a:pt x="29494" y="21904"/>
                  </a:lnTo>
                  <a:lnTo>
                    <a:pt x="20282" y="29049"/>
                  </a:lnTo>
                  <a:lnTo>
                    <a:pt x="12130" y="37116"/>
                  </a:lnTo>
                  <a:lnTo>
                    <a:pt x="5866" y="45902"/>
                  </a:lnTo>
                  <a:lnTo>
                    <a:pt x="1777" y="55213"/>
                  </a:lnTo>
                  <a:lnTo>
                    <a:pt x="0" y="64734"/>
                  </a:lnTo>
                  <a:lnTo>
                    <a:pt x="769" y="74046"/>
                  </a:lnTo>
                  <a:lnTo>
                    <a:pt x="3955" y="82923"/>
                  </a:lnTo>
                  <a:lnTo>
                    <a:pt x="9158" y="90848"/>
                  </a:lnTo>
                  <a:lnTo>
                    <a:pt x="15922" y="96960"/>
                  </a:lnTo>
                  <a:lnTo>
                    <a:pt x="23839" y="100965"/>
                  </a:lnTo>
                  <a:lnTo>
                    <a:pt x="32744" y="103366"/>
                  </a:lnTo>
                  <a:lnTo>
                    <a:pt x="42697" y="105144"/>
                  </a:lnTo>
                  <a:lnTo>
                    <a:pt x="53645" y="106947"/>
                  </a:lnTo>
                  <a:lnTo>
                    <a:pt x="65268" y="109197"/>
                  </a:lnTo>
                  <a:lnTo>
                    <a:pt x="77069" y="112254"/>
                  </a:lnTo>
                  <a:lnTo>
                    <a:pt x="88734" y="116219"/>
                  </a:lnTo>
                  <a:lnTo>
                    <a:pt x="99668" y="121326"/>
                  </a:lnTo>
                  <a:lnTo>
                    <a:pt x="108947" y="128028"/>
                  </a:lnTo>
                  <a:lnTo>
                    <a:pt x="116215" y="136420"/>
                  </a:lnTo>
                  <a:lnTo>
                    <a:pt x="121448" y="146138"/>
                  </a:lnTo>
                  <a:lnTo>
                    <a:pt x="124685" y="156569"/>
                  </a:lnTo>
                  <a:lnTo>
                    <a:pt x="126157" y="167280"/>
                  </a:lnTo>
                  <a:lnTo>
                    <a:pt x="126046" y="177894"/>
                  </a:lnTo>
                  <a:lnTo>
                    <a:pt x="124394" y="188012"/>
                  </a:lnTo>
                  <a:lnTo>
                    <a:pt x="121349" y="197471"/>
                  </a:lnTo>
                  <a:lnTo>
                    <a:pt x="116681" y="205973"/>
                  </a:lnTo>
                  <a:lnTo>
                    <a:pt x="109734" y="213013"/>
                  </a:lnTo>
                  <a:lnTo>
                    <a:pt x="100362" y="218448"/>
                  </a:lnTo>
                  <a:lnTo>
                    <a:pt x="89171" y="222286"/>
                  </a:lnTo>
                  <a:lnTo>
                    <a:pt x="77210" y="224503"/>
                  </a:lnTo>
                  <a:lnTo>
                    <a:pt x="65184" y="225261"/>
                  </a:lnTo>
                  <a:lnTo>
                    <a:pt x="53835" y="224987"/>
                  </a:lnTo>
                  <a:lnTo>
                    <a:pt x="43007" y="224259"/>
                  </a:lnTo>
                  <a:lnTo>
                    <a:pt x="31757" y="223017"/>
                  </a:lnTo>
                  <a:lnTo>
                    <a:pt x="18291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205394" y="58341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1884140" y="2241188"/>
            <a:ext cx="6205102" cy="1547689"/>
            <a:chOff x="1884140" y="2241188"/>
            <a:chExt cx="6205102" cy="1547689"/>
          </a:xfrm>
        </p:grpSpPr>
        <p:cxnSp>
          <p:nvCxnSpPr>
            <p:cNvPr id="39" name="Straight Connector 38"/>
            <p:cNvCxnSpPr/>
            <p:nvPr/>
          </p:nvCxnSpPr>
          <p:spPr>
            <a:xfrm>
              <a:off x="1961656" y="2957126"/>
              <a:ext cx="1480044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V="1">
              <a:off x="3435646" y="2409644"/>
              <a:ext cx="589596" cy="526425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>
              <a:off x="3446174" y="2974169"/>
              <a:ext cx="579726" cy="442131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>
              <a:off x="4046299" y="2399115"/>
              <a:ext cx="0" cy="979085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dash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Group 51"/>
            <p:cNvGrpSpPr/>
            <p:nvPr/>
          </p:nvGrpSpPr>
          <p:grpSpPr>
            <a:xfrm>
              <a:off x="1884140" y="2301386"/>
              <a:ext cx="1284478" cy="621506"/>
              <a:chOff x="1884140" y="2301386"/>
              <a:chExt cx="1284478" cy="621506"/>
            </a:xfrm>
          </p:grpSpPr>
          <p:sp>
            <p:nvSpPr>
              <p:cNvPr id="43" name="Freeform 42"/>
              <p:cNvSpPr/>
              <p:nvPr/>
            </p:nvSpPr>
            <p:spPr>
              <a:xfrm>
                <a:off x="1916645" y="2301386"/>
                <a:ext cx="146481" cy="594741"/>
              </a:xfrm>
              <a:custGeom>
                <a:avLst/>
                <a:gdLst/>
                <a:ahLst/>
                <a:cxnLst/>
                <a:rect l="0" t="0" r="0" b="0"/>
                <a:pathLst>
                  <a:path w="146481" h="594741">
                    <a:moveTo>
                      <a:pt x="62252" y="594740"/>
                    </a:moveTo>
                    <a:lnTo>
                      <a:pt x="55016" y="567184"/>
                    </a:lnTo>
                    <a:lnTo>
                      <a:pt x="52373" y="507842"/>
                    </a:lnTo>
                    <a:lnTo>
                      <a:pt x="48796" y="457078"/>
                    </a:lnTo>
                    <a:lnTo>
                      <a:pt x="43447" y="408112"/>
                    </a:lnTo>
                    <a:lnTo>
                      <a:pt x="36050" y="355234"/>
                    </a:lnTo>
                    <a:lnTo>
                      <a:pt x="23324" y="294183"/>
                    </a:lnTo>
                    <a:lnTo>
                      <a:pt x="13023" y="243123"/>
                    </a:lnTo>
                    <a:lnTo>
                      <a:pt x="3732" y="192120"/>
                    </a:lnTo>
                    <a:lnTo>
                      <a:pt x="0" y="129252"/>
                    </a:lnTo>
                    <a:lnTo>
                      <a:pt x="4851" y="66444"/>
                    </a:lnTo>
                    <a:lnTo>
                      <a:pt x="13734" y="43697"/>
                    </a:lnTo>
                    <a:lnTo>
                      <a:pt x="26650" y="25788"/>
                    </a:lnTo>
                    <a:lnTo>
                      <a:pt x="44089" y="10030"/>
                    </a:lnTo>
                    <a:lnTo>
                      <a:pt x="69777" y="1466"/>
                    </a:lnTo>
                    <a:lnTo>
                      <a:pt x="98352" y="0"/>
                    </a:lnTo>
                    <a:lnTo>
                      <a:pt x="146480" y="1567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1884140" y="2653971"/>
                <a:ext cx="168457" cy="21057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21057">
                    <a:moveTo>
                      <a:pt x="168456" y="0"/>
                    </a:moveTo>
                    <a:lnTo>
                      <a:pt x="115428" y="14654"/>
                    </a:lnTo>
                    <a:lnTo>
                      <a:pt x="65218" y="19792"/>
                    </a:lnTo>
                    <a:lnTo>
                      <a:pt x="19598" y="20807"/>
                    </a:lnTo>
                    <a:lnTo>
                      <a:pt x="0" y="210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2122039" y="2685556"/>
                <a:ext cx="120071" cy="160785"/>
              </a:xfrm>
              <a:custGeom>
                <a:avLst/>
                <a:gdLst/>
                <a:ahLst/>
                <a:cxnLst/>
                <a:rect l="0" t="0" r="0" b="0"/>
                <a:pathLst>
                  <a:path w="120071" h="160785">
                    <a:moveTo>
                      <a:pt x="4256" y="63171"/>
                    </a:moveTo>
                    <a:lnTo>
                      <a:pt x="22215" y="125451"/>
                    </a:lnTo>
                    <a:lnTo>
                      <a:pt x="29006" y="152072"/>
                    </a:lnTo>
                    <a:lnTo>
                      <a:pt x="28945" y="158703"/>
                    </a:lnTo>
                    <a:lnTo>
                      <a:pt x="26564" y="160784"/>
                    </a:lnTo>
                    <a:lnTo>
                      <a:pt x="22638" y="159832"/>
                    </a:lnTo>
                    <a:lnTo>
                      <a:pt x="15156" y="149415"/>
                    </a:lnTo>
                    <a:lnTo>
                      <a:pt x="820" y="108543"/>
                    </a:lnTo>
                    <a:lnTo>
                      <a:pt x="0" y="85676"/>
                    </a:lnTo>
                    <a:lnTo>
                      <a:pt x="4704" y="63815"/>
                    </a:lnTo>
                    <a:lnTo>
                      <a:pt x="14594" y="42400"/>
                    </a:lnTo>
                    <a:lnTo>
                      <a:pt x="29908" y="27423"/>
                    </a:lnTo>
                    <a:lnTo>
                      <a:pt x="68335" y="8277"/>
                    </a:lnTo>
                    <a:lnTo>
                      <a:pt x="12007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2341805" y="2759255"/>
                <a:ext cx="16118" cy="115815"/>
              </a:xfrm>
              <a:custGeom>
                <a:avLst/>
                <a:gdLst/>
                <a:ahLst/>
                <a:cxnLst/>
                <a:rect l="0" t="0" r="0" b="0"/>
                <a:pathLst>
                  <a:path w="16118" h="115815">
                    <a:moveTo>
                      <a:pt x="5589" y="0"/>
                    </a:moveTo>
                    <a:lnTo>
                      <a:pt x="0" y="16768"/>
                    </a:lnTo>
                    <a:lnTo>
                      <a:pt x="375" y="34359"/>
                    </a:lnTo>
                    <a:lnTo>
                      <a:pt x="13464" y="91881"/>
                    </a:lnTo>
                    <a:lnTo>
                      <a:pt x="16117" y="11581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2347394" y="2601328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10529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2442150" y="2671789"/>
                <a:ext cx="137555" cy="192811"/>
              </a:xfrm>
              <a:custGeom>
                <a:avLst/>
                <a:gdLst/>
                <a:ahLst/>
                <a:cxnLst/>
                <a:rect l="0" t="0" r="0" b="0"/>
                <a:pathLst>
                  <a:path w="137555" h="192811">
                    <a:moveTo>
                      <a:pt x="0" y="55881"/>
                    </a:moveTo>
                    <a:lnTo>
                      <a:pt x="37478" y="64214"/>
                    </a:lnTo>
                    <a:lnTo>
                      <a:pt x="94146" y="71017"/>
                    </a:lnTo>
                    <a:lnTo>
                      <a:pt x="115543" y="64168"/>
                    </a:lnTo>
                    <a:lnTo>
                      <a:pt x="130511" y="50205"/>
                    </a:lnTo>
                    <a:lnTo>
                      <a:pt x="136141" y="41569"/>
                    </a:lnTo>
                    <a:lnTo>
                      <a:pt x="137554" y="33471"/>
                    </a:lnTo>
                    <a:lnTo>
                      <a:pt x="136156" y="25733"/>
                    </a:lnTo>
                    <a:lnTo>
                      <a:pt x="132885" y="18235"/>
                    </a:lnTo>
                    <a:lnTo>
                      <a:pt x="119892" y="6784"/>
                    </a:lnTo>
                    <a:lnTo>
                      <a:pt x="111513" y="2093"/>
                    </a:lnTo>
                    <a:lnTo>
                      <a:pt x="92846" y="0"/>
                    </a:lnTo>
                    <a:lnTo>
                      <a:pt x="74020" y="4139"/>
                    </a:lnTo>
                    <a:lnTo>
                      <a:pt x="42871" y="25860"/>
                    </a:lnTo>
                    <a:lnTo>
                      <a:pt x="29583" y="40199"/>
                    </a:lnTo>
                    <a:lnTo>
                      <a:pt x="19777" y="58270"/>
                    </a:lnTo>
                    <a:lnTo>
                      <a:pt x="13269" y="93764"/>
                    </a:lnTo>
                    <a:lnTo>
                      <a:pt x="16930" y="128327"/>
                    </a:lnTo>
                    <a:lnTo>
                      <a:pt x="31013" y="160795"/>
                    </a:lnTo>
                    <a:lnTo>
                      <a:pt x="55593" y="187052"/>
                    </a:lnTo>
                    <a:lnTo>
                      <a:pt x="66308" y="191292"/>
                    </a:lnTo>
                    <a:lnTo>
                      <a:pt x="110887" y="192810"/>
                    </a:lnTo>
                    <a:lnTo>
                      <a:pt x="136871" y="19275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2621135" y="2717174"/>
                <a:ext cx="136871" cy="181563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181563">
                    <a:moveTo>
                      <a:pt x="0" y="84196"/>
                    </a:moveTo>
                    <a:lnTo>
                      <a:pt x="9065" y="142812"/>
                    </a:lnTo>
                    <a:lnTo>
                      <a:pt x="16305" y="181562"/>
                    </a:lnTo>
                    <a:lnTo>
                      <a:pt x="15549" y="180692"/>
                    </a:lnTo>
                    <a:lnTo>
                      <a:pt x="3954" y="142483"/>
                    </a:lnTo>
                    <a:lnTo>
                      <a:pt x="781" y="84964"/>
                    </a:lnTo>
                    <a:lnTo>
                      <a:pt x="5743" y="33785"/>
                    </a:lnTo>
                    <a:lnTo>
                      <a:pt x="20289" y="6218"/>
                    </a:lnTo>
                    <a:lnTo>
                      <a:pt x="27564" y="1795"/>
                    </a:lnTo>
                    <a:lnTo>
                      <a:pt x="45006" y="0"/>
                    </a:lnTo>
                    <a:lnTo>
                      <a:pt x="61337" y="6221"/>
                    </a:lnTo>
                    <a:lnTo>
                      <a:pt x="90885" y="29279"/>
                    </a:lnTo>
                    <a:lnTo>
                      <a:pt x="124264" y="90509"/>
                    </a:lnTo>
                    <a:lnTo>
                      <a:pt x="135210" y="145786"/>
                    </a:lnTo>
                    <a:lnTo>
                      <a:pt x="136870" y="15789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2811976" y="2379817"/>
                <a:ext cx="167129" cy="543075"/>
              </a:xfrm>
              <a:custGeom>
                <a:avLst/>
                <a:gdLst/>
                <a:ahLst/>
                <a:cxnLst/>
                <a:rect l="0" t="0" r="0" b="0"/>
                <a:pathLst>
                  <a:path w="167129" h="543075">
                    <a:moveTo>
                      <a:pt x="72371" y="442609"/>
                    </a:moveTo>
                    <a:lnTo>
                      <a:pt x="72371" y="383993"/>
                    </a:lnTo>
                    <a:lnTo>
                      <a:pt x="66132" y="363525"/>
                    </a:lnTo>
                    <a:lnTo>
                      <a:pt x="61193" y="354792"/>
                    </a:lnTo>
                    <a:lnTo>
                      <a:pt x="54391" y="350139"/>
                    </a:lnTo>
                    <a:lnTo>
                      <a:pt x="37474" y="348089"/>
                    </a:lnTo>
                    <a:lnTo>
                      <a:pt x="29219" y="351520"/>
                    </a:lnTo>
                    <a:lnTo>
                      <a:pt x="13808" y="364691"/>
                    </a:lnTo>
                    <a:lnTo>
                      <a:pt x="5399" y="385362"/>
                    </a:lnTo>
                    <a:lnTo>
                      <a:pt x="0" y="436761"/>
                    </a:lnTo>
                    <a:lnTo>
                      <a:pt x="10299" y="494482"/>
                    </a:lnTo>
                    <a:lnTo>
                      <a:pt x="17878" y="514797"/>
                    </a:lnTo>
                    <a:lnTo>
                      <a:pt x="29045" y="531625"/>
                    </a:lnTo>
                    <a:lnTo>
                      <a:pt x="37638" y="537048"/>
                    </a:lnTo>
                    <a:lnTo>
                      <a:pt x="59664" y="543074"/>
                    </a:lnTo>
                    <a:lnTo>
                      <a:pt x="69749" y="541171"/>
                    </a:lnTo>
                    <a:lnTo>
                      <a:pt x="87193" y="529699"/>
                    </a:lnTo>
                    <a:lnTo>
                      <a:pt x="99626" y="509782"/>
                    </a:lnTo>
                    <a:lnTo>
                      <a:pt x="117139" y="458868"/>
                    </a:lnTo>
                    <a:lnTo>
                      <a:pt x="128270" y="412072"/>
                    </a:lnTo>
                    <a:lnTo>
                      <a:pt x="133388" y="349983"/>
                    </a:lnTo>
                    <a:lnTo>
                      <a:pt x="134585" y="303566"/>
                    </a:lnTo>
                    <a:lnTo>
                      <a:pt x="133947" y="256810"/>
                    </a:lnTo>
                    <a:lnTo>
                      <a:pt x="129764" y="212633"/>
                    </a:lnTo>
                    <a:lnTo>
                      <a:pt x="127125" y="169602"/>
                    </a:lnTo>
                    <a:lnTo>
                      <a:pt x="122520" y="109034"/>
                    </a:lnTo>
                    <a:lnTo>
                      <a:pt x="113746" y="57163"/>
                    </a:lnTo>
                    <a:lnTo>
                      <a:pt x="100301" y="3304"/>
                    </a:lnTo>
                    <a:lnTo>
                      <a:pt x="98010" y="0"/>
                    </a:lnTo>
                    <a:lnTo>
                      <a:pt x="96483" y="2478"/>
                    </a:lnTo>
                    <a:lnTo>
                      <a:pt x="93831" y="53760"/>
                    </a:lnTo>
                    <a:lnTo>
                      <a:pt x="93547" y="102137"/>
                    </a:lnTo>
                    <a:lnTo>
                      <a:pt x="94633" y="156895"/>
                    </a:lnTo>
                    <a:lnTo>
                      <a:pt x="101769" y="217976"/>
                    </a:lnTo>
                    <a:lnTo>
                      <a:pt x="109114" y="279824"/>
                    </a:lnTo>
                    <a:lnTo>
                      <a:pt x="118483" y="331596"/>
                    </a:lnTo>
                    <a:lnTo>
                      <a:pt x="128668" y="380211"/>
                    </a:lnTo>
                    <a:lnTo>
                      <a:pt x="142590" y="437390"/>
                    </a:lnTo>
                    <a:lnTo>
                      <a:pt x="156605" y="477453"/>
                    </a:lnTo>
                    <a:lnTo>
                      <a:pt x="167128" y="49525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3031746" y="2699012"/>
                <a:ext cx="136872" cy="197115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97115">
                    <a:moveTo>
                      <a:pt x="136871" y="18130"/>
                    </a:moveTo>
                    <a:lnTo>
                      <a:pt x="125692" y="6951"/>
                    </a:lnTo>
                    <a:lnTo>
                      <a:pt x="107726" y="1463"/>
                    </a:lnTo>
                    <a:lnTo>
                      <a:pt x="96384" y="0"/>
                    </a:lnTo>
                    <a:lnTo>
                      <a:pt x="74423" y="4613"/>
                    </a:lnTo>
                    <a:lnTo>
                      <a:pt x="45448" y="20364"/>
                    </a:lnTo>
                    <a:lnTo>
                      <a:pt x="14697" y="46647"/>
                    </a:lnTo>
                    <a:lnTo>
                      <a:pt x="10968" y="54689"/>
                    </a:lnTo>
                    <a:lnTo>
                      <a:pt x="9944" y="72982"/>
                    </a:lnTo>
                    <a:lnTo>
                      <a:pt x="14818" y="80435"/>
                    </a:lnTo>
                    <a:lnTo>
                      <a:pt x="32712" y="91834"/>
                    </a:lnTo>
                    <a:lnTo>
                      <a:pt x="89590" y="107211"/>
                    </a:lnTo>
                    <a:lnTo>
                      <a:pt x="98331" y="112612"/>
                    </a:lnTo>
                    <a:lnTo>
                      <a:pt x="111164" y="127972"/>
                    </a:lnTo>
                    <a:lnTo>
                      <a:pt x="116223" y="136981"/>
                    </a:lnTo>
                    <a:lnTo>
                      <a:pt x="116087" y="145327"/>
                    </a:lnTo>
                    <a:lnTo>
                      <a:pt x="112486" y="153231"/>
                    </a:lnTo>
                    <a:lnTo>
                      <a:pt x="99127" y="167082"/>
                    </a:lnTo>
                    <a:lnTo>
                      <a:pt x="70705" y="181457"/>
                    </a:lnTo>
                    <a:lnTo>
                      <a:pt x="26011" y="193675"/>
                    </a:lnTo>
                    <a:lnTo>
                      <a:pt x="0" y="19711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53" name="Straight Connector 52"/>
            <p:cNvCxnSpPr/>
            <p:nvPr/>
          </p:nvCxnSpPr>
          <p:spPr>
            <a:xfrm>
              <a:off x="2361739" y="2957126"/>
              <a:ext cx="694881" cy="831751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Group 56"/>
            <p:cNvGrpSpPr/>
            <p:nvPr/>
          </p:nvGrpSpPr>
          <p:grpSpPr>
            <a:xfrm>
              <a:off x="2614423" y="2981905"/>
              <a:ext cx="458893" cy="638517"/>
              <a:chOff x="2614423" y="2981905"/>
              <a:chExt cx="458893" cy="638517"/>
            </a:xfrm>
          </p:grpSpPr>
          <p:sp>
            <p:nvSpPr>
              <p:cNvPr id="54" name="Freeform 53"/>
              <p:cNvSpPr/>
              <p:nvPr/>
            </p:nvSpPr>
            <p:spPr>
              <a:xfrm>
                <a:off x="2614423" y="2981905"/>
                <a:ext cx="458893" cy="385833"/>
              </a:xfrm>
              <a:custGeom>
                <a:avLst/>
                <a:gdLst/>
                <a:ahLst/>
                <a:cxnLst/>
                <a:rect l="0" t="0" r="0" b="0"/>
                <a:pathLst>
                  <a:path w="458893" h="385833">
                    <a:moveTo>
                      <a:pt x="0" y="164733"/>
                    </a:moveTo>
                    <a:lnTo>
                      <a:pt x="5589" y="147966"/>
                    </a:lnTo>
                    <a:lnTo>
                      <a:pt x="17692" y="136614"/>
                    </a:lnTo>
                    <a:lnTo>
                      <a:pt x="74328" y="104062"/>
                    </a:lnTo>
                    <a:lnTo>
                      <a:pt x="102352" y="88655"/>
                    </a:lnTo>
                    <a:lnTo>
                      <a:pt x="158594" y="48711"/>
                    </a:lnTo>
                    <a:lnTo>
                      <a:pt x="192830" y="30921"/>
                    </a:lnTo>
                    <a:lnTo>
                      <a:pt x="252904" y="4652"/>
                    </a:lnTo>
                    <a:lnTo>
                      <a:pt x="278908" y="0"/>
                    </a:lnTo>
                    <a:lnTo>
                      <a:pt x="285374" y="1098"/>
                    </a:lnTo>
                    <a:lnTo>
                      <a:pt x="287346" y="4171"/>
                    </a:lnTo>
                    <a:lnTo>
                      <a:pt x="279288" y="31502"/>
                    </a:lnTo>
                    <a:lnTo>
                      <a:pt x="244919" y="87878"/>
                    </a:lnTo>
                    <a:lnTo>
                      <a:pt x="229976" y="121684"/>
                    </a:lnTo>
                    <a:lnTo>
                      <a:pt x="228164" y="143261"/>
                    </a:lnTo>
                    <a:lnTo>
                      <a:pt x="229318" y="153928"/>
                    </a:lnTo>
                    <a:lnTo>
                      <a:pt x="234767" y="161039"/>
                    </a:lnTo>
                    <a:lnTo>
                      <a:pt x="253300" y="168941"/>
                    </a:lnTo>
                    <a:lnTo>
                      <a:pt x="274015" y="169333"/>
                    </a:lnTo>
                    <a:lnTo>
                      <a:pt x="336936" y="153684"/>
                    </a:lnTo>
                    <a:lnTo>
                      <a:pt x="356810" y="145785"/>
                    </a:lnTo>
                    <a:lnTo>
                      <a:pt x="418671" y="109609"/>
                    </a:lnTo>
                    <a:lnTo>
                      <a:pt x="444585" y="93418"/>
                    </a:lnTo>
                    <a:lnTo>
                      <a:pt x="454317" y="89114"/>
                    </a:lnTo>
                    <a:lnTo>
                      <a:pt x="458466" y="89754"/>
                    </a:lnTo>
                    <a:lnTo>
                      <a:pt x="458892" y="93690"/>
                    </a:lnTo>
                    <a:lnTo>
                      <a:pt x="453126" y="106253"/>
                    </a:lnTo>
                    <a:lnTo>
                      <a:pt x="398771" y="165727"/>
                    </a:lnTo>
                    <a:lnTo>
                      <a:pt x="336797" y="219658"/>
                    </a:lnTo>
                    <a:lnTo>
                      <a:pt x="285183" y="277628"/>
                    </a:lnTo>
                    <a:lnTo>
                      <a:pt x="235190" y="338574"/>
                    </a:lnTo>
                    <a:lnTo>
                      <a:pt x="206288" y="371969"/>
                    </a:lnTo>
                    <a:lnTo>
                      <a:pt x="200041" y="38583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2909221" y="3346680"/>
                <a:ext cx="63172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157928">
                    <a:moveTo>
                      <a:pt x="63171" y="0"/>
                    </a:moveTo>
                    <a:lnTo>
                      <a:pt x="21188" y="61110"/>
                    </a:lnTo>
                    <a:lnTo>
                      <a:pt x="6798" y="95316"/>
                    </a:lnTo>
                    <a:lnTo>
                      <a:pt x="0" y="15792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2656537" y="3473022"/>
                <a:ext cx="400084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400084" h="147400">
                    <a:moveTo>
                      <a:pt x="400083" y="0"/>
                    </a:moveTo>
                    <a:lnTo>
                      <a:pt x="348033" y="3120"/>
                    </a:lnTo>
                    <a:lnTo>
                      <a:pt x="298093" y="11452"/>
                    </a:lnTo>
                    <a:lnTo>
                      <a:pt x="244886" y="24749"/>
                    </a:lnTo>
                    <a:lnTo>
                      <a:pt x="201751" y="39810"/>
                    </a:lnTo>
                    <a:lnTo>
                      <a:pt x="146471" y="70387"/>
                    </a:lnTo>
                    <a:lnTo>
                      <a:pt x="95743" y="98608"/>
                    </a:lnTo>
                    <a:lnTo>
                      <a:pt x="45526" y="124363"/>
                    </a:lnTo>
                    <a:lnTo>
                      <a:pt x="0" y="14739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58" name="Straight Connector 57"/>
            <p:cNvCxnSpPr/>
            <p:nvPr/>
          </p:nvCxnSpPr>
          <p:spPr>
            <a:xfrm>
              <a:off x="4056827" y="2416158"/>
              <a:ext cx="1652974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>
              <a:off x="4052484" y="3414194"/>
              <a:ext cx="1687916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Group 68"/>
            <p:cNvGrpSpPr/>
            <p:nvPr/>
          </p:nvGrpSpPr>
          <p:grpSpPr>
            <a:xfrm>
              <a:off x="3817441" y="2601435"/>
              <a:ext cx="1249500" cy="766303"/>
              <a:chOff x="3817441" y="2601435"/>
              <a:chExt cx="1249500" cy="766303"/>
            </a:xfrm>
          </p:grpSpPr>
          <p:sp>
            <p:nvSpPr>
              <p:cNvPr id="60" name="Freeform 59"/>
              <p:cNvSpPr/>
              <p:nvPr/>
            </p:nvSpPr>
            <p:spPr>
              <a:xfrm>
                <a:off x="4311781" y="2862322"/>
                <a:ext cx="176716" cy="494638"/>
              </a:xfrm>
              <a:custGeom>
                <a:avLst/>
                <a:gdLst/>
                <a:ahLst/>
                <a:cxnLst/>
                <a:rect l="0" t="0" r="0" b="0"/>
                <a:pathLst>
                  <a:path w="176716" h="494638">
                    <a:moveTo>
                      <a:pt x="103015" y="410658"/>
                    </a:moveTo>
                    <a:lnTo>
                      <a:pt x="108604" y="393891"/>
                    </a:lnTo>
                    <a:lnTo>
                      <a:pt x="105109" y="376300"/>
                    </a:lnTo>
                    <a:lnTo>
                      <a:pt x="100901" y="366696"/>
                    </a:lnTo>
                    <a:lnTo>
                      <a:pt x="86868" y="352905"/>
                    </a:lnTo>
                    <a:lnTo>
                      <a:pt x="78212" y="347590"/>
                    </a:lnTo>
                    <a:lnTo>
                      <a:pt x="70102" y="346386"/>
                    </a:lnTo>
                    <a:lnTo>
                      <a:pt x="62356" y="347923"/>
                    </a:lnTo>
                    <a:lnTo>
                      <a:pt x="40275" y="361264"/>
                    </a:lnTo>
                    <a:lnTo>
                      <a:pt x="27168" y="374668"/>
                    </a:lnTo>
                    <a:lnTo>
                      <a:pt x="5391" y="421993"/>
                    </a:lnTo>
                    <a:lnTo>
                      <a:pt x="0" y="458600"/>
                    </a:lnTo>
                    <a:lnTo>
                      <a:pt x="4978" y="479150"/>
                    </a:lnTo>
                    <a:lnTo>
                      <a:pt x="9581" y="487905"/>
                    </a:lnTo>
                    <a:lnTo>
                      <a:pt x="17329" y="492572"/>
                    </a:lnTo>
                    <a:lnTo>
                      <a:pt x="38417" y="494637"/>
                    </a:lnTo>
                    <a:lnTo>
                      <a:pt x="57147" y="488537"/>
                    </a:lnTo>
                    <a:lnTo>
                      <a:pt x="65418" y="483634"/>
                    </a:lnTo>
                    <a:lnTo>
                      <a:pt x="77726" y="468828"/>
                    </a:lnTo>
                    <a:lnTo>
                      <a:pt x="106184" y="413293"/>
                    </a:lnTo>
                    <a:lnTo>
                      <a:pt x="123312" y="362826"/>
                    </a:lnTo>
                    <a:lnTo>
                      <a:pt x="131256" y="311088"/>
                    </a:lnTo>
                    <a:lnTo>
                      <a:pt x="136729" y="260663"/>
                    </a:lnTo>
                    <a:lnTo>
                      <a:pt x="142640" y="214137"/>
                    </a:lnTo>
                    <a:lnTo>
                      <a:pt x="144391" y="159017"/>
                    </a:lnTo>
                    <a:lnTo>
                      <a:pt x="144910" y="102522"/>
                    </a:lnTo>
                    <a:lnTo>
                      <a:pt x="141945" y="50687"/>
                    </a:lnTo>
                    <a:lnTo>
                      <a:pt x="130462" y="1731"/>
                    </a:lnTo>
                    <a:lnTo>
                      <a:pt x="127162" y="0"/>
                    </a:lnTo>
                    <a:lnTo>
                      <a:pt x="123792" y="4695"/>
                    </a:lnTo>
                    <a:lnTo>
                      <a:pt x="118098" y="24339"/>
                    </a:lnTo>
                    <a:lnTo>
                      <a:pt x="114443" y="78198"/>
                    </a:lnTo>
                    <a:lnTo>
                      <a:pt x="113810" y="127708"/>
                    </a:lnTo>
                    <a:lnTo>
                      <a:pt x="113622" y="179422"/>
                    </a:lnTo>
                    <a:lnTo>
                      <a:pt x="113567" y="234909"/>
                    </a:lnTo>
                    <a:lnTo>
                      <a:pt x="115894" y="272886"/>
                    </a:lnTo>
                    <a:lnTo>
                      <a:pt x="133332" y="335394"/>
                    </a:lnTo>
                    <a:lnTo>
                      <a:pt x="151981" y="398537"/>
                    </a:lnTo>
                    <a:lnTo>
                      <a:pt x="162627" y="427734"/>
                    </a:lnTo>
                    <a:lnTo>
                      <a:pt x="176715" y="44224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4520081" y="3125581"/>
                <a:ext cx="84229" cy="160539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60539">
                    <a:moveTo>
                      <a:pt x="0" y="63172"/>
                    </a:moveTo>
                    <a:lnTo>
                      <a:pt x="0" y="121788"/>
                    </a:lnTo>
                    <a:lnTo>
                      <a:pt x="6066" y="160538"/>
                    </a:lnTo>
                    <a:lnTo>
                      <a:pt x="5214" y="159668"/>
                    </a:lnTo>
                    <a:lnTo>
                      <a:pt x="3476" y="155579"/>
                    </a:lnTo>
                    <a:lnTo>
                      <a:pt x="1856" y="115393"/>
                    </a:lnTo>
                    <a:lnTo>
                      <a:pt x="9779" y="77215"/>
                    </a:lnTo>
                    <a:lnTo>
                      <a:pt x="32824" y="35400"/>
                    </a:lnTo>
                    <a:lnTo>
                      <a:pt x="47344" y="20413"/>
                    </a:lnTo>
                    <a:lnTo>
                      <a:pt x="84228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4678009" y="3209809"/>
                <a:ext cx="1" cy="115815"/>
              </a:xfrm>
              <a:custGeom>
                <a:avLst/>
                <a:gdLst/>
                <a:ahLst/>
                <a:cxnLst/>
                <a:rect l="0" t="0" r="0" b="0"/>
                <a:pathLst>
                  <a:path w="1" h="115815">
                    <a:moveTo>
                      <a:pt x="0" y="0"/>
                    </a:moveTo>
                    <a:lnTo>
                      <a:pt x="0" y="58617"/>
                    </a:lnTo>
                    <a:lnTo>
                      <a:pt x="0" y="11581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4678009" y="3041353"/>
                <a:ext cx="10529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30">
                    <a:moveTo>
                      <a:pt x="10528" y="0"/>
                    </a:move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4762236" y="3161824"/>
                <a:ext cx="116609" cy="205914"/>
              </a:xfrm>
              <a:custGeom>
                <a:avLst/>
                <a:gdLst/>
                <a:ahLst/>
                <a:cxnLst/>
                <a:rect l="0" t="0" r="0" b="0"/>
                <a:pathLst>
                  <a:path w="116609" h="205914">
                    <a:moveTo>
                      <a:pt x="0" y="69042"/>
                    </a:moveTo>
                    <a:lnTo>
                      <a:pt x="17981" y="84684"/>
                    </a:lnTo>
                    <a:lnTo>
                      <a:pt x="34898" y="92761"/>
                    </a:lnTo>
                    <a:lnTo>
                      <a:pt x="54115" y="94012"/>
                    </a:lnTo>
                    <a:lnTo>
                      <a:pt x="95048" y="85283"/>
                    </a:lnTo>
                    <a:lnTo>
                      <a:pt x="103139" y="79869"/>
                    </a:lnTo>
                    <a:lnTo>
                      <a:pt x="115250" y="64496"/>
                    </a:lnTo>
                    <a:lnTo>
                      <a:pt x="116608" y="55483"/>
                    </a:lnTo>
                    <a:lnTo>
                      <a:pt x="111878" y="36110"/>
                    </a:lnTo>
                    <a:lnTo>
                      <a:pt x="96060" y="11061"/>
                    </a:lnTo>
                    <a:lnTo>
                      <a:pt x="77009" y="2329"/>
                    </a:lnTo>
                    <a:lnTo>
                      <a:pt x="65377" y="0"/>
                    </a:lnTo>
                    <a:lnTo>
                      <a:pt x="55283" y="787"/>
                    </a:lnTo>
                    <a:lnTo>
                      <a:pt x="37829" y="7901"/>
                    </a:lnTo>
                    <a:lnTo>
                      <a:pt x="14848" y="30649"/>
                    </a:lnTo>
                    <a:lnTo>
                      <a:pt x="6600" y="52759"/>
                    </a:lnTo>
                    <a:lnTo>
                      <a:pt x="4103" y="79353"/>
                    </a:lnTo>
                    <a:lnTo>
                      <a:pt x="10445" y="124870"/>
                    </a:lnTo>
                    <a:lnTo>
                      <a:pt x="26622" y="160453"/>
                    </a:lnTo>
                    <a:lnTo>
                      <a:pt x="39518" y="178300"/>
                    </a:lnTo>
                    <a:lnTo>
                      <a:pt x="56168" y="190911"/>
                    </a:lnTo>
                    <a:lnTo>
                      <a:pt x="94757" y="20591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4934938" y="2879450"/>
                <a:ext cx="132003" cy="477394"/>
              </a:xfrm>
              <a:custGeom>
                <a:avLst/>
                <a:gdLst/>
                <a:ahLst/>
                <a:cxnLst/>
                <a:rect l="0" t="0" r="0" b="0"/>
                <a:pathLst>
                  <a:path w="132003" h="477394">
                    <a:moveTo>
                      <a:pt x="79983" y="383002"/>
                    </a:moveTo>
                    <a:lnTo>
                      <a:pt x="79983" y="360645"/>
                    </a:lnTo>
                    <a:lnTo>
                      <a:pt x="76473" y="352890"/>
                    </a:lnTo>
                    <a:lnTo>
                      <a:pt x="63215" y="341153"/>
                    </a:lnTo>
                    <a:lnTo>
                      <a:pt x="54766" y="339895"/>
                    </a:lnTo>
                    <a:lnTo>
                      <a:pt x="36020" y="344736"/>
                    </a:lnTo>
                    <a:lnTo>
                      <a:pt x="19109" y="357806"/>
                    </a:lnTo>
                    <a:lnTo>
                      <a:pt x="11324" y="366204"/>
                    </a:lnTo>
                    <a:lnTo>
                      <a:pt x="2675" y="388014"/>
                    </a:lnTo>
                    <a:lnTo>
                      <a:pt x="0" y="413306"/>
                    </a:lnTo>
                    <a:lnTo>
                      <a:pt x="2710" y="440144"/>
                    </a:lnTo>
                    <a:lnTo>
                      <a:pt x="10934" y="461431"/>
                    </a:lnTo>
                    <a:lnTo>
                      <a:pt x="16403" y="470383"/>
                    </a:lnTo>
                    <a:lnTo>
                      <a:pt x="24728" y="475181"/>
                    </a:lnTo>
                    <a:lnTo>
                      <a:pt x="46456" y="477393"/>
                    </a:lnTo>
                    <a:lnTo>
                      <a:pt x="56462" y="474005"/>
                    </a:lnTo>
                    <a:lnTo>
                      <a:pt x="73818" y="460882"/>
                    </a:lnTo>
                    <a:lnTo>
                      <a:pt x="91154" y="428175"/>
                    </a:lnTo>
                    <a:lnTo>
                      <a:pt x="107492" y="369135"/>
                    </a:lnTo>
                    <a:lnTo>
                      <a:pt x="121985" y="311892"/>
                    </a:lnTo>
                    <a:lnTo>
                      <a:pt x="129473" y="251188"/>
                    </a:lnTo>
                    <a:lnTo>
                      <a:pt x="131224" y="206265"/>
                    </a:lnTo>
                    <a:lnTo>
                      <a:pt x="132002" y="162902"/>
                    </a:lnTo>
                    <a:lnTo>
                      <a:pt x="129228" y="120233"/>
                    </a:lnTo>
                    <a:lnTo>
                      <a:pt x="124209" y="62989"/>
                    </a:lnTo>
                    <a:lnTo>
                      <a:pt x="116924" y="7314"/>
                    </a:lnTo>
                    <a:lnTo>
                      <a:pt x="112800" y="1522"/>
                    </a:lnTo>
                    <a:lnTo>
                      <a:pt x="107710" y="0"/>
                    </a:lnTo>
                    <a:lnTo>
                      <a:pt x="101977" y="1326"/>
                    </a:lnTo>
                    <a:lnTo>
                      <a:pt x="96985" y="6888"/>
                    </a:lnTo>
                    <a:lnTo>
                      <a:pt x="88319" y="25548"/>
                    </a:lnTo>
                    <a:lnTo>
                      <a:pt x="88865" y="85229"/>
                    </a:lnTo>
                    <a:lnTo>
                      <a:pt x="91193" y="143085"/>
                    </a:lnTo>
                    <a:lnTo>
                      <a:pt x="98772" y="201171"/>
                    </a:lnTo>
                    <a:lnTo>
                      <a:pt x="108694" y="263377"/>
                    </a:lnTo>
                    <a:lnTo>
                      <a:pt x="116589" y="325447"/>
                    </a:lnTo>
                    <a:lnTo>
                      <a:pt x="122096" y="35141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3904976" y="2978182"/>
                <a:ext cx="151852" cy="174160"/>
              </a:xfrm>
              <a:custGeom>
                <a:avLst/>
                <a:gdLst/>
                <a:ahLst/>
                <a:cxnLst/>
                <a:rect l="0" t="0" r="0" b="0"/>
                <a:pathLst>
                  <a:path w="151852" h="174160">
                    <a:moveTo>
                      <a:pt x="88680" y="63171"/>
                    </a:moveTo>
                    <a:lnTo>
                      <a:pt x="71913" y="57582"/>
                    </a:lnTo>
                    <a:lnTo>
                      <a:pt x="54322" y="57958"/>
                    </a:lnTo>
                    <a:lnTo>
                      <a:pt x="34805" y="63194"/>
                    </a:lnTo>
                    <a:lnTo>
                      <a:pt x="14433" y="73320"/>
                    </a:lnTo>
                    <a:lnTo>
                      <a:pt x="7596" y="81635"/>
                    </a:lnTo>
                    <a:lnTo>
                      <a:pt x="0" y="103353"/>
                    </a:lnTo>
                    <a:lnTo>
                      <a:pt x="2864" y="125484"/>
                    </a:lnTo>
                    <a:lnTo>
                      <a:pt x="13105" y="145848"/>
                    </a:lnTo>
                    <a:lnTo>
                      <a:pt x="29355" y="162697"/>
                    </a:lnTo>
                    <a:lnTo>
                      <a:pt x="51395" y="171746"/>
                    </a:lnTo>
                    <a:lnTo>
                      <a:pt x="63823" y="174159"/>
                    </a:lnTo>
                    <a:lnTo>
                      <a:pt x="83872" y="170601"/>
                    </a:lnTo>
                    <a:lnTo>
                      <a:pt x="100581" y="160051"/>
                    </a:lnTo>
                    <a:lnTo>
                      <a:pt x="115806" y="143664"/>
                    </a:lnTo>
                    <a:lnTo>
                      <a:pt x="119632" y="134380"/>
                    </a:lnTo>
                    <a:lnTo>
                      <a:pt x="120764" y="114707"/>
                    </a:lnTo>
                    <a:lnTo>
                      <a:pt x="114248" y="97385"/>
                    </a:lnTo>
                    <a:lnTo>
                      <a:pt x="91001" y="67200"/>
                    </a:lnTo>
                    <a:lnTo>
                      <a:pt x="90227" y="61178"/>
                    </a:lnTo>
                    <a:lnTo>
                      <a:pt x="93221" y="55993"/>
                    </a:lnTo>
                    <a:lnTo>
                      <a:pt x="136406" y="20427"/>
                    </a:lnTo>
                    <a:lnTo>
                      <a:pt x="151851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3909350" y="2851841"/>
                <a:ext cx="105364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105364" h="105286">
                    <a:moveTo>
                      <a:pt x="10607" y="105285"/>
                    </a:moveTo>
                    <a:lnTo>
                      <a:pt x="48084" y="96951"/>
                    </a:lnTo>
                    <a:lnTo>
                      <a:pt x="60158" y="96219"/>
                    </a:lnTo>
                    <a:lnTo>
                      <a:pt x="64698" y="94562"/>
                    </a:lnTo>
                    <a:lnTo>
                      <a:pt x="64215" y="92287"/>
                    </a:lnTo>
                    <a:lnTo>
                      <a:pt x="53150" y="86640"/>
                    </a:lnTo>
                    <a:lnTo>
                      <a:pt x="22952" y="75714"/>
                    </a:lnTo>
                    <a:lnTo>
                      <a:pt x="5955" y="64456"/>
                    </a:lnTo>
                    <a:lnTo>
                      <a:pt x="1656" y="57008"/>
                    </a:lnTo>
                    <a:lnTo>
                      <a:pt x="0" y="39375"/>
                    </a:lnTo>
                    <a:lnTo>
                      <a:pt x="3535" y="30929"/>
                    </a:lnTo>
                    <a:lnTo>
                      <a:pt x="16823" y="15306"/>
                    </a:lnTo>
                    <a:lnTo>
                      <a:pt x="37546" y="6802"/>
                    </a:lnTo>
                    <a:lnTo>
                      <a:pt x="72401" y="2015"/>
                    </a:lnTo>
                    <a:lnTo>
                      <a:pt x="105363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3817441" y="2601435"/>
                <a:ext cx="202881" cy="187690"/>
              </a:xfrm>
              <a:custGeom>
                <a:avLst/>
                <a:gdLst/>
                <a:ahLst/>
                <a:cxnLst/>
                <a:rect l="0" t="0" r="0" b="0"/>
                <a:pathLst>
                  <a:path w="202881" h="187690">
                    <a:moveTo>
                      <a:pt x="176215" y="124064"/>
                    </a:moveTo>
                    <a:lnTo>
                      <a:pt x="153858" y="124064"/>
                    </a:lnTo>
                    <a:lnTo>
                      <a:pt x="136643" y="130303"/>
                    </a:lnTo>
                    <a:lnTo>
                      <a:pt x="128777" y="135242"/>
                    </a:lnTo>
                    <a:lnTo>
                      <a:pt x="124702" y="142044"/>
                    </a:lnTo>
                    <a:lnTo>
                      <a:pt x="123295" y="158961"/>
                    </a:lnTo>
                    <a:lnTo>
                      <a:pt x="129689" y="175059"/>
                    </a:lnTo>
                    <a:lnTo>
                      <a:pt x="134669" y="182627"/>
                    </a:lnTo>
                    <a:lnTo>
                      <a:pt x="142668" y="186502"/>
                    </a:lnTo>
                    <a:lnTo>
                      <a:pt x="164035" y="187689"/>
                    </a:lnTo>
                    <a:lnTo>
                      <a:pt x="182890" y="181197"/>
                    </a:lnTo>
                    <a:lnTo>
                      <a:pt x="191194" y="176191"/>
                    </a:lnTo>
                    <a:lnTo>
                      <a:pt x="196729" y="168174"/>
                    </a:lnTo>
                    <a:lnTo>
                      <a:pt x="202880" y="146788"/>
                    </a:lnTo>
                    <a:lnTo>
                      <a:pt x="199375" y="124804"/>
                    </a:lnTo>
                    <a:lnTo>
                      <a:pt x="178060" y="82096"/>
                    </a:lnTo>
                    <a:lnTo>
                      <a:pt x="124624" y="40779"/>
                    </a:lnTo>
                    <a:lnTo>
                      <a:pt x="71069" y="13270"/>
                    </a:lnTo>
                    <a:lnTo>
                      <a:pt x="38216" y="2849"/>
                    </a:lnTo>
                    <a:lnTo>
                      <a:pt x="12717" y="0"/>
                    </a:lnTo>
                    <a:lnTo>
                      <a:pt x="5215" y="2750"/>
                    </a:lnTo>
                    <a:lnTo>
                      <a:pt x="1384" y="8093"/>
                    </a:lnTo>
                    <a:lnTo>
                      <a:pt x="0" y="15164"/>
                    </a:lnTo>
                    <a:lnTo>
                      <a:pt x="3756" y="21048"/>
                    </a:lnTo>
                    <a:lnTo>
                      <a:pt x="20408" y="30706"/>
                    </a:lnTo>
                    <a:lnTo>
                      <a:pt x="69226" y="38032"/>
                    </a:lnTo>
                    <a:lnTo>
                      <a:pt x="132259" y="45187"/>
                    </a:lnTo>
                    <a:lnTo>
                      <a:pt x="165687" y="5036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70" name="Straight Connector 69"/>
            <p:cNvCxnSpPr/>
            <p:nvPr/>
          </p:nvCxnSpPr>
          <p:spPr>
            <a:xfrm>
              <a:off x="3330361" y="2260600"/>
              <a:ext cx="0" cy="1422992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>
              <a:off x="5994071" y="2967654"/>
              <a:ext cx="2095171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>
              <a:off x="5709801" y="2430701"/>
              <a:ext cx="263213" cy="536953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flipV="1">
              <a:off x="5730858" y="2988711"/>
              <a:ext cx="242156" cy="442197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>
              <a:off x="6151998" y="2241188"/>
              <a:ext cx="0" cy="715938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1" name="Group 80"/>
            <p:cNvGrpSpPr/>
            <p:nvPr/>
          </p:nvGrpSpPr>
          <p:grpSpPr>
            <a:xfrm>
              <a:off x="6422418" y="2388117"/>
              <a:ext cx="1124996" cy="561937"/>
              <a:chOff x="6422418" y="2388117"/>
              <a:chExt cx="1124996" cy="561937"/>
            </a:xfrm>
          </p:grpSpPr>
          <p:sp>
            <p:nvSpPr>
              <p:cNvPr id="75" name="Freeform 74"/>
              <p:cNvSpPr/>
              <p:nvPr/>
            </p:nvSpPr>
            <p:spPr>
              <a:xfrm>
                <a:off x="6422418" y="2388117"/>
                <a:ext cx="166382" cy="561937"/>
              </a:xfrm>
              <a:custGeom>
                <a:avLst/>
                <a:gdLst/>
                <a:ahLst/>
                <a:cxnLst/>
                <a:rect l="0" t="0" r="0" b="0"/>
                <a:pathLst>
                  <a:path w="166382" h="561937">
                    <a:moveTo>
                      <a:pt x="119135" y="421609"/>
                    </a:moveTo>
                    <a:lnTo>
                      <a:pt x="104480" y="377647"/>
                    </a:lnTo>
                    <a:lnTo>
                      <a:pt x="91565" y="363856"/>
                    </a:lnTo>
                    <a:lnTo>
                      <a:pt x="83207" y="358541"/>
                    </a:lnTo>
                    <a:lnTo>
                      <a:pt x="75296" y="357337"/>
                    </a:lnTo>
                    <a:lnTo>
                      <a:pt x="67681" y="358874"/>
                    </a:lnTo>
                    <a:lnTo>
                      <a:pt x="45787" y="372216"/>
                    </a:lnTo>
                    <a:lnTo>
                      <a:pt x="32723" y="385619"/>
                    </a:lnTo>
                    <a:lnTo>
                      <a:pt x="7256" y="443204"/>
                    </a:lnTo>
                    <a:lnTo>
                      <a:pt x="0" y="463962"/>
                    </a:lnTo>
                    <a:lnTo>
                      <a:pt x="518" y="506558"/>
                    </a:lnTo>
                    <a:lnTo>
                      <a:pt x="13669" y="545046"/>
                    </a:lnTo>
                    <a:lnTo>
                      <a:pt x="21918" y="553033"/>
                    </a:lnTo>
                    <a:lnTo>
                      <a:pt x="43562" y="561908"/>
                    </a:lnTo>
                    <a:lnTo>
                      <a:pt x="53545" y="561936"/>
                    </a:lnTo>
                    <a:lnTo>
                      <a:pt x="70877" y="555726"/>
                    </a:lnTo>
                    <a:lnTo>
                      <a:pt x="93788" y="533488"/>
                    </a:lnTo>
                    <a:lnTo>
                      <a:pt x="118108" y="475929"/>
                    </a:lnTo>
                    <a:lnTo>
                      <a:pt x="136547" y="418321"/>
                    </a:lnTo>
                    <a:lnTo>
                      <a:pt x="147170" y="363703"/>
                    </a:lnTo>
                    <a:lnTo>
                      <a:pt x="154212" y="319444"/>
                    </a:lnTo>
                    <a:lnTo>
                      <a:pt x="158121" y="275597"/>
                    </a:lnTo>
                    <a:lnTo>
                      <a:pt x="160322" y="217690"/>
                    </a:lnTo>
                    <a:lnTo>
                      <a:pt x="164093" y="164657"/>
                    </a:lnTo>
                    <a:lnTo>
                      <a:pt x="166381" y="107609"/>
                    </a:lnTo>
                    <a:lnTo>
                      <a:pt x="162769" y="56781"/>
                    </a:lnTo>
                    <a:lnTo>
                      <a:pt x="155959" y="3274"/>
                    </a:lnTo>
                    <a:lnTo>
                      <a:pt x="153043" y="0"/>
                    </a:lnTo>
                    <a:lnTo>
                      <a:pt x="149929" y="2496"/>
                    </a:lnTo>
                    <a:lnTo>
                      <a:pt x="146684" y="8839"/>
                    </a:lnTo>
                    <a:lnTo>
                      <a:pt x="137928" y="62548"/>
                    </a:lnTo>
                    <a:lnTo>
                      <a:pt x="131295" y="116717"/>
                    </a:lnTo>
                    <a:lnTo>
                      <a:pt x="122750" y="170441"/>
                    </a:lnTo>
                    <a:lnTo>
                      <a:pt x="120206" y="223967"/>
                    </a:lnTo>
                    <a:lnTo>
                      <a:pt x="119452" y="278561"/>
                    </a:lnTo>
                    <a:lnTo>
                      <a:pt x="119229" y="336331"/>
                    </a:lnTo>
                    <a:lnTo>
                      <a:pt x="122273" y="398959"/>
                    </a:lnTo>
                    <a:lnTo>
                      <a:pt x="128203" y="456390"/>
                    </a:lnTo>
                    <a:lnTo>
                      <a:pt x="132134" y="475282"/>
                    </a:lnTo>
                    <a:lnTo>
                      <a:pt x="140192" y="49530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6670330" y="2757084"/>
                <a:ext cx="18623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18623" h="147400">
                    <a:moveTo>
                      <a:pt x="18622" y="0"/>
                    </a:moveTo>
                    <a:lnTo>
                      <a:pt x="3968" y="58617"/>
                    </a:lnTo>
                    <a:lnTo>
                      <a:pt x="0" y="110451"/>
                    </a:lnTo>
                    <a:lnTo>
                      <a:pt x="8093" y="14739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6688952" y="2651799"/>
                <a:ext cx="105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">
                    <a:moveTo>
                      <a:pt x="10528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6752122" y="2719361"/>
                <a:ext cx="158141" cy="188301"/>
              </a:xfrm>
              <a:custGeom>
                <a:avLst/>
                <a:gdLst/>
                <a:ahLst/>
                <a:cxnLst/>
                <a:rect l="0" t="0" r="0" b="0"/>
                <a:pathLst>
                  <a:path w="158141" h="188301">
                    <a:moveTo>
                      <a:pt x="157928" y="27194"/>
                    </a:moveTo>
                    <a:lnTo>
                      <a:pt x="146749" y="10427"/>
                    </a:lnTo>
                    <a:lnTo>
                      <a:pt x="138778" y="5488"/>
                    </a:lnTo>
                    <a:lnTo>
                      <a:pt x="117441" y="0"/>
                    </a:lnTo>
                    <a:lnTo>
                      <a:pt x="84711" y="2499"/>
                    </a:lnTo>
                    <a:lnTo>
                      <a:pt x="66505" y="10760"/>
                    </a:lnTo>
                    <a:lnTo>
                      <a:pt x="58376" y="16238"/>
                    </a:lnTo>
                    <a:lnTo>
                      <a:pt x="54125" y="24569"/>
                    </a:lnTo>
                    <a:lnTo>
                      <a:pt x="52522" y="46305"/>
                    </a:lnTo>
                    <a:lnTo>
                      <a:pt x="56071" y="55143"/>
                    </a:lnTo>
                    <a:lnTo>
                      <a:pt x="69374" y="68082"/>
                    </a:lnTo>
                    <a:lnTo>
                      <a:pt x="126887" y="99048"/>
                    </a:lnTo>
                    <a:lnTo>
                      <a:pt x="152501" y="118934"/>
                    </a:lnTo>
                    <a:lnTo>
                      <a:pt x="156650" y="126959"/>
                    </a:lnTo>
                    <a:lnTo>
                      <a:pt x="158140" y="145234"/>
                    </a:lnTo>
                    <a:lnTo>
                      <a:pt x="151782" y="161935"/>
                    </a:lnTo>
                    <a:lnTo>
                      <a:pt x="146812" y="169664"/>
                    </a:lnTo>
                    <a:lnTo>
                      <a:pt x="128812" y="181371"/>
                    </a:lnTo>
                    <a:lnTo>
                      <a:pt x="117461" y="186131"/>
                    </a:lnTo>
                    <a:lnTo>
                      <a:pt x="92369" y="188300"/>
                    </a:lnTo>
                    <a:lnTo>
                      <a:pt x="38134" y="185750"/>
                    </a:lnTo>
                    <a:lnTo>
                      <a:pt x="19678" y="182282"/>
                    </a:lnTo>
                    <a:lnTo>
                      <a:pt x="0" y="17459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6983749" y="2493872"/>
                <a:ext cx="326385" cy="381862"/>
              </a:xfrm>
              <a:custGeom>
                <a:avLst/>
                <a:gdLst/>
                <a:ahLst/>
                <a:cxnLst/>
                <a:rect l="0" t="0" r="0" b="0"/>
                <a:pathLst>
                  <a:path w="326385" h="381862">
                    <a:moveTo>
                      <a:pt x="0" y="0"/>
                    </a:moveTo>
                    <a:lnTo>
                      <a:pt x="3120" y="57264"/>
                    </a:lnTo>
                    <a:lnTo>
                      <a:pt x="8334" y="109773"/>
                    </a:lnTo>
                    <a:lnTo>
                      <a:pt x="9879" y="166666"/>
                    </a:lnTo>
                    <a:lnTo>
                      <a:pt x="15990" y="227114"/>
                    </a:lnTo>
                    <a:lnTo>
                      <a:pt x="20056" y="288490"/>
                    </a:lnTo>
                    <a:lnTo>
                      <a:pt x="20860" y="346887"/>
                    </a:lnTo>
                    <a:lnTo>
                      <a:pt x="20970" y="365912"/>
                    </a:lnTo>
                    <a:lnTo>
                      <a:pt x="24160" y="343116"/>
                    </a:lnTo>
                    <a:lnTo>
                      <a:pt x="40184" y="295398"/>
                    </a:lnTo>
                    <a:lnTo>
                      <a:pt x="70860" y="256734"/>
                    </a:lnTo>
                    <a:lnTo>
                      <a:pt x="78826" y="253045"/>
                    </a:lnTo>
                    <a:lnTo>
                      <a:pt x="97035" y="252064"/>
                    </a:lnTo>
                    <a:lnTo>
                      <a:pt x="105634" y="256950"/>
                    </a:lnTo>
                    <a:lnTo>
                      <a:pt x="121428" y="274857"/>
                    </a:lnTo>
                    <a:lnTo>
                      <a:pt x="137885" y="305657"/>
                    </a:lnTo>
                    <a:lnTo>
                      <a:pt x="147860" y="348892"/>
                    </a:lnTo>
                    <a:lnTo>
                      <a:pt x="152386" y="350747"/>
                    </a:lnTo>
                    <a:lnTo>
                      <a:pt x="157743" y="349645"/>
                    </a:lnTo>
                    <a:lnTo>
                      <a:pt x="213321" y="320058"/>
                    </a:lnTo>
                    <a:lnTo>
                      <a:pt x="272487" y="296319"/>
                    </a:lnTo>
                    <a:lnTo>
                      <a:pt x="299366" y="276661"/>
                    </a:lnTo>
                    <a:lnTo>
                      <a:pt x="316559" y="250429"/>
                    </a:lnTo>
                    <a:lnTo>
                      <a:pt x="317495" y="241822"/>
                    </a:lnTo>
                    <a:lnTo>
                      <a:pt x="312294" y="226019"/>
                    </a:lnTo>
                    <a:lnTo>
                      <a:pt x="299065" y="214316"/>
                    </a:lnTo>
                    <a:lnTo>
                      <a:pt x="290624" y="209558"/>
                    </a:lnTo>
                    <a:lnTo>
                      <a:pt x="271886" y="207390"/>
                    </a:lnTo>
                    <a:lnTo>
                      <a:pt x="253030" y="211496"/>
                    </a:lnTo>
                    <a:lnTo>
                      <a:pt x="236850" y="221120"/>
                    </a:lnTo>
                    <a:lnTo>
                      <a:pt x="214588" y="250870"/>
                    </a:lnTo>
                    <a:lnTo>
                      <a:pt x="204352" y="289321"/>
                    </a:lnTo>
                    <a:lnTo>
                      <a:pt x="201319" y="330349"/>
                    </a:lnTo>
                    <a:lnTo>
                      <a:pt x="206849" y="351933"/>
                    </a:lnTo>
                    <a:lnTo>
                      <a:pt x="211599" y="360964"/>
                    </a:lnTo>
                    <a:lnTo>
                      <a:pt x="226236" y="374118"/>
                    </a:lnTo>
                    <a:lnTo>
                      <a:pt x="235053" y="379263"/>
                    </a:lnTo>
                    <a:lnTo>
                      <a:pt x="260446" y="381861"/>
                    </a:lnTo>
                    <a:lnTo>
                      <a:pt x="298268" y="376746"/>
                    </a:lnTo>
                    <a:lnTo>
                      <a:pt x="326384" y="36849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7383833" y="2717165"/>
                <a:ext cx="163581" cy="212475"/>
              </a:xfrm>
              <a:custGeom>
                <a:avLst/>
                <a:gdLst/>
                <a:ahLst/>
                <a:cxnLst/>
                <a:rect l="0" t="0" r="0" b="0"/>
                <a:pathLst>
                  <a:path w="163581" h="212475">
                    <a:moveTo>
                      <a:pt x="157927" y="8334"/>
                    </a:moveTo>
                    <a:lnTo>
                      <a:pt x="120450" y="0"/>
                    </a:lnTo>
                    <a:lnTo>
                      <a:pt x="82481" y="1575"/>
                    </a:lnTo>
                    <a:lnTo>
                      <a:pt x="57715" y="7670"/>
                    </a:lnTo>
                    <a:lnTo>
                      <a:pt x="38909" y="18177"/>
                    </a:lnTo>
                    <a:lnTo>
                      <a:pt x="32958" y="26594"/>
                    </a:lnTo>
                    <a:lnTo>
                      <a:pt x="26346" y="48425"/>
                    </a:lnTo>
                    <a:lnTo>
                      <a:pt x="26923" y="58458"/>
                    </a:lnTo>
                    <a:lnTo>
                      <a:pt x="33802" y="75844"/>
                    </a:lnTo>
                    <a:lnTo>
                      <a:pt x="56418" y="98787"/>
                    </a:lnTo>
                    <a:lnTo>
                      <a:pt x="78497" y="107027"/>
                    </a:lnTo>
                    <a:lnTo>
                      <a:pt x="125210" y="117906"/>
                    </a:lnTo>
                    <a:lnTo>
                      <a:pt x="152003" y="133476"/>
                    </a:lnTo>
                    <a:lnTo>
                      <a:pt x="157487" y="142065"/>
                    </a:lnTo>
                    <a:lnTo>
                      <a:pt x="163580" y="164086"/>
                    </a:lnTo>
                    <a:lnTo>
                      <a:pt x="161421" y="197202"/>
                    </a:lnTo>
                    <a:lnTo>
                      <a:pt x="154408" y="204436"/>
                    </a:lnTo>
                    <a:lnTo>
                      <a:pt x="131016" y="212474"/>
                    </a:lnTo>
                    <a:lnTo>
                      <a:pt x="90552" y="211409"/>
                    </a:lnTo>
                    <a:lnTo>
                      <a:pt x="27204" y="200441"/>
                    </a:lnTo>
                    <a:lnTo>
                      <a:pt x="0" y="19784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82" name="Straight Connector 81"/>
            <p:cNvCxnSpPr/>
            <p:nvPr/>
          </p:nvCxnSpPr>
          <p:spPr>
            <a:xfrm>
              <a:off x="6752122" y="2999239"/>
              <a:ext cx="663296" cy="70541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7" name="Group 86"/>
            <p:cNvGrpSpPr/>
            <p:nvPr/>
          </p:nvGrpSpPr>
          <p:grpSpPr>
            <a:xfrm>
              <a:off x="6994278" y="3051882"/>
              <a:ext cx="374466" cy="526426"/>
              <a:chOff x="6994278" y="3051882"/>
              <a:chExt cx="374466" cy="526426"/>
            </a:xfrm>
          </p:grpSpPr>
          <p:sp>
            <p:nvSpPr>
              <p:cNvPr id="83" name="Freeform 82"/>
              <p:cNvSpPr/>
              <p:nvPr/>
            </p:nvSpPr>
            <p:spPr>
              <a:xfrm>
                <a:off x="6994278" y="3051882"/>
                <a:ext cx="147400" cy="200042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200042">
                    <a:moveTo>
                      <a:pt x="147399" y="0"/>
                    </a:moveTo>
                    <a:lnTo>
                      <a:pt x="111482" y="61110"/>
                    </a:lnTo>
                    <a:lnTo>
                      <a:pt x="70118" y="118925"/>
                    </a:lnTo>
                    <a:lnTo>
                      <a:pt x="21053" y="178242"/>
                    </a:lnTo>
                    <a:lnTo>
                      <a:pt x="0" y="20004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7015335" y="3083467"/>
                <a:ext cx="115815" cy="115815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15815">
                    <a:moveTo>
                      <a:pt x="115814" y="115814"/>
                    </a:moveTo>
                    <a:lnTo>
                      <a:pt x="52480" y="52481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5" name="Freeform 84"/>
              <p:cNvSpPr/>
              <p:nvPr/>
            </p:nvSpPr>
            <p:spPr>
              <a:xfrm>
                <a:off x="7119392" y="3115053"/>
                <a:ext cx="127571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127571" h="273742">
                    <a:moveTo>
                      <a:pt x="127570" y="0"/>
                    </a:moveTo>
                    <a:lnTo>
                      <a:pt x="84909" y="54114"/>
                    </a:lnTo>
                    <a:lnTo>
                      <a:pt x="51627" y="115943"/>
                    </a:lnTo>
                    <a:lnTo>
                      <a:pt x="11560" y="178996"/>
                    </a:lnTo>
                    <a:lnTo>
                      <a:pt x="1140" y="193028"/>
                    </a:lnTo>
                    <a:lnTo>
                      <a:pt x="0" y="191856"/>
                    </a:lnTo>
                    <a:lnTo>
                      <a:pt x="409" y="187565"/>
                    </a:lnTo>
                    <a:lnTo>
                      <a:pt x="12164" y="170348"/>
                    </a:lnTo>
                    <a:lnTo>
                      <a:pt x="30464" y="150429"/>
                    </a:lnTo>
                    <a:lnTo>
                      <a:pt x="39436" y="147080"/>
                    </a:lnTo>
                    <a:lnTo>
                      <a:pt x="61883" y="146477"/>
                    </a:lnTo>
                    <a:lnTo>
                      <a:pt x="70910" y="150294"/>
                    </a:lnTo>
                    <a:lnTo>
                      <a:pt x="84060" y="163894"/>
                    </a:lnTo>
                    <a:lnTo>
                      <a:pt x="90684" y="184755"/>
                    </a:lnTo>
                    <a:lnTo>
                      <a:pt x="92459" y="209625"/>
                    </a:lnTo>
                    <a:lnTo>
                      <a:pt x="89348" y="236276"/>
                    </a:lnTo>
                    <a:lnTo>
                      <a:pt x="80946" y="254360"/>
                    </a:lnTo>
                    <a:lnTo>
                      <a:pt x="64399" y="27374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7253596" y="3351474"/>
                <a:ext cx="115148" cy="226834"/>
              </a:xfrm>
              <a:custGeom>
                <a:avLst/>
                <a:gdLst/>
                <a:ahLst/>
                <a:cxnLst/>
                <a:rect l="0" t="0" r="0" b="0"/>
                <a:pathLst>
                  <a:path w="115148" h="226834">
                    <a:moveTo>
                      <a:pt x="24951" y="37320"/>
                    </a:moveTo>
                    <a:lnTo>
                      <a:pt x="62038" y="88855"/>
                    </a:lnTo>
                    <a:lnTo>
                      <a:pt x="80039" y="100389"/>
                    </a:lnTo>
                    <a:lnTo>
                      <a:pt x="88582" y="101593"/>
                    </a:lnTo>
                    <a:lnTo>
                      <a:pt x="104314" y="96691"/>
                    </a:lnTo>
                    <a:lnTo>
                      <a:pt x="109446" y="89769"/>
                    </a:lnTo>
                    <a:lnTo>
                      <a:pt x="115147" y="69599"/>
                    </a:lnTo>
                    <a:lnTo>
                      <a:pt x="112768" y="37526"/>
                    </a:lnTo>
                    <a:lnTo>
                      <a:pt x="101416" y="19474"/>
                    </a:lnTo>
                    <a:lnTo>
                      <a:pt x="93475" y="11385"/>
                    </a:lnTo>
                    <a:lnTo>
                      <a:pt x="72174" y="2396"/>
                    </a:lnTo>
                    <a:lnTo>
                      <a:pt x="59943" y="0"/>
                    </a:lnTo>
                    <a:lnTo>
                      <a:pt x="49449" y="1911"/>
                    </a:lnTo>
                    <a:lnTo>
                      <a:pt x="31550" y="13394"/>
                    </a:lnTo>
                    <a:lnTo>
                      <a:pt x="13909" y="39589"/>
                    </a:lnTo>
                    <a:lnTo>
                      <a:pt x="1272" y="69578"/>
                    </a:lnTo>
                    <a:lnTo>
                      <a:pt x="0" y="90261"/>
                    </a:lnTo>
                    <a:lnTo>
                      <a:pt x="8714" y="132135"/>
                    </a:lnTo>
                    <a:lnTo>
                      <a:pt x="23910" y="163680"/>
                    </a:lnTo>
                    <a:lnTo>
                      <a:pt x="77594" y="22683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94" name="Group 93"/>
          <p:cNvGrpSpPr/>
          <p:nvPr/>
        </p:nvGrpSpPr>
        <p:grpSpPr>
          <a:xfrm>
            <a:off x="4230060" y="1854930"/>
            <a:ext cx="1315630" cy="484451"/>
            <a:chOff x="4230060" y="1854930"/>
            <a:chExt cx="1315630" cy="484451"/>
          </a:xfrm>
        </p:grpSpPr>
        <p:sp>
          <p:nvSpPr>
            <p:cNvPr id="89" name="Freeform 88"/>
            <p:cNvSpPr/>
            <p:nvPr/>
          </p:nvSpPr>
          <p:spPr>
            <a:xfrm>
              <a:off x="4230060" y="2047332"/>
              <a:ext cx="388449" cy="292049"/>
            </a:xfrm>
            <a:custGeom>
              <a:avLst/>
              <a:gdLst/>
              <a:ahLst/>
              <a:cxnLst/>
              <a:rect l="0" t="0" r="0" b="0"/>
              <a:pathLst>
                <a:path w="388449" h="292049">
                  <a:moveTo>
                    <a:pt x="10095" y="31585"/>
                  </a:moveTo>
                  <a:lnTo>
                    <a:pt x="1761" y="69063"/>
                  </a:lnTo>
                  <a:lnTo>
                    <a:pt x="0" y="120486"/>
                  </a:lnTo>
                  <a:lnTo>
                    <a:pt x="7957" y="181332"/>
                  </a:lnTo>
                  <a:lnTo>
                    <a:pt x="15261" y="230011"/>
                  </a:lnTo>
                  <a:lnTo>
                    <a:pt x="30213" y="257144"/>
                  </a:lnTo>
                  <a:lnTo>
                    <a:pt x="38715" y="261506"/>
                  </a:lnTo>
                  <a:lnTo>
                    <a:pt x="60639" y="263234"/>
                  </a:lnTo>
                  <a:lnTo>
                    <a:pt x="70697" y="259717"/>
                  </a:lnTo>
                  <a:lnTo>
                    <a:pt x="111070" y="224840"/>
                  </a:lnTo>
                  <a:lnTo>
                    <a:pt x="127101" y="198030"/>
                  </a:lnTo>
                  <a:lnTo>
                    <a:pt x="139260" y="167860"/>
                  </a:lnTo>
                  <a:lnTo>
                    <a:pt x="144168" y="163379"/>
                  </a:lnTo>
                  <a:lnTo>
                    <a:pt x="149779" y="162732"/>
                  </a:lnTo>
                  <a:lnTo>
                    <a:pt x="155860" y="164639"/>
                  </a:lnTo>
                  <a:lnTo>
                    <a:pt x="159914" y="170591"/>
                  </a:lnTo>
                  <a:lnTo>
                    <a:pt x="178133" y="221148"/>
                  </a:lnTo>
                  <a:lnTo>
                    <a:pt x="217427" y="269619"/>
                  </a:lnTo>
                  <a:lnTo>
                    <a:pt x="243882" y="285517"/>
                  </a:lnTo>
                  <a:lnTo>
                    <a:pt x="279536" y="292048"/>
                  </a:lnTo>
                  <a:lnTo>
                    <a:pt x="299862" y="287336"/>
                  </a:lnTo>
                  <a:lnTo>
                    <a:pt x="331975" y="265248"/>
                  </a:lnTo>
                  <a:lnTo>
                    <a:pt x="353731" y="234049"/>
                  </a:lnTo>
                  <a:lnTo>
                    <a:pt x="377629" y="170970"/>
                  </a:lnTo>
                  <a:lnTo>
                    <a:pt x="385716" y="134496"/>
                  </a:lnTo>
                  <a:lnTo>
                    <a:pt x="388448" y="80249"/>
                  </a:lnTo>
                  <a:lnTo>
                    <a:pt x="380698" y="19825"/>
                  </a:lnTo>
                  <a:lnTo>
                    <a:pt x="3785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695658" y="2099504"/>
              <a:ext cx="144622" cy="221570"/>
            </a:xfrm>
            <a:custGeom>
              <a:avLst/>
              <a:gdLst/>
              <a:ahLst/>
              <a:cxnLst/>
              <a:rect l="0" t="0" r="0" b="0"/>
              <a:pathLst>
                <a:path w="144622" h="221570">
                  <a:moveTo>
                    <a:pt x="113036" y="116284"/>
                  </a:moveTo>
                  <a:lnTo>
                    <a:pt x="98381" y="57667"/>
                  </a:lnTo>
                  <a:lnTo>
                    <a:pt x="88286" y="22877"/>
                  </a:lnTo>
                  <a:lnTo>
                    <a:pt x="82498" y="14238"/>
                  </a:lnTo>
                  <a:lnTo>
                    <a:pt x="66708" y="1520"/>
                  </a:lnTo>
                  <a:lnTo>
                    <a:pt x="57584" y="0"/>
                  </a:lnTo>
                  <a:lnTo>
                    <a:pt x="38088" y="4551"/>
                  </a:lnTo>
                  <a:lnTo>
                    <a:pt x="30315" y="10210"/>
                  </a:lnTo>
                  <a:lnTo>
                    <a:pt x="18559" y="25856"/>
                  </a:lnTo>
                  <a:lnTo>
                    <a:pt x="5364" y="59985"/>
                  </a:lnTo>
                  <a:lnTo>
                    <a:pt x="0" y="120674"/>
                  </a:lnTo>
                  <a:lnTo>
                    <a:pt x="7274" y="163468"/>
                  </a:lnTo>
                  <a:lnTo>
                    <a:pt x="17677" y="187557"/>
                  </a:lnTo>
                  <a:lnTo>
                    <a:pt x="24897" y="194215"/>
                  </a:lnTo>
                  <a:lnTo>
                    <a:pt x="33220" y="197484"/>
                  </a:lnTo>
                  <a:lnTo>
                    <a:pt x="42277" y="198493"/>
                  </a:lnTo>
                  <a:lnTo>
                    <a:pt x="49486" y="195657"/>
                  </a:lnTo>
                  <a:lnTo>
                    <a:pt x="60614" y="183146"/>
                  </a:lnTo>
                  <a:lnTo>
                    <a:pt x="73457" y="156372"/>
                  </a:lnTo>
                  <a:lnTo>
                    <a:pt x="79082" y="120623"/>
                  </a:lnTo>
                  <a:lnTo>
                    <a:pt x="74916" y="83216"/>
                  </a:lnTo>
                  <a:lnTo>
                    <a:pt x="89128" y="135612"/>
                  </a:lnTo>
                  <a:lnTo>
                    <a:pt x="111693" y="189756"/>
                  </a:lnTo>
                  <a:lnTo>
                    <a:pt x="144621" y="221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913474" y="2085533"/>
              <a:ext cx="137983" cy="209895"/>
            </a:xfrm>
            <a:custGeom>
              <a:avLst/>
              <a:gdLst/>
              <a:ahLst/>
              <a:cxnLst/>
              <a:rect l="0" t="0" r="0" b="0"/>
              <a:pathLst>
                <a:path w="137983" h="209895">
                  <a:moveTo>
                    <a:pt x="126847" y="24970"/>
                  </a:moveTo>
                  <a:lnTo>
                    <a:pt x="108865" y="9329"/>
                  </a:lnTo>
                  <a:lnTo>
                    <a:pt x="91949" y="1251"/>
                  </a:lnTo>
                  <a:lnTo>
                    <a:pt x="69612" y="0"/>
                  </a:lnTo>
                  <a:lnTo>
                    <a:pt x="22734" y="8729"/>
                  </a:lnTo>
                  <a:lnTo>
                    <a:pt x="14155" y="14143"/>
                  </a:lnTo>
                  <a:lnTo>
                    <a:pt x="1502" y="29516"/>
                  </a:lnTo>
                  <a:lnTo>
                    <a:pt x="0" y="38529"/>
                  </a:lnTo>
                  <a:lnTo>
                    <a:pt x="4569" y="57902"/>
                  </a:lnTo>
                  <a:lnTo>
                    <a:pt x="17519" y="71972"/>
                  </a:lnTo>
                  <a:lnTo>
                    <a:pt x="74773" y="101293"/>
                  </a:lnTo>
                  <a:lnTo>
                    <a:pt x="133283" y="147956"/>
                  </a:lnTo>
                  <a:lnTo>
                    <a:pt x="136986" y="156093"/>
                  </a:lnTo>
                  <a:lnTo>
                    <a:pt x="137982" y="174494"/>
                  </a:lnTo>
                  <a:lnTo>
                    <a:pt x="134270" y="183144"/>
                  </a:lnTo>
                  <a:lnTo>
                    <a:pt x="120787" y="198994"/>
                  </a:lnTo>
                  <a:lnTo>
                    <a:pt x="99977" y="207599"/>
                  </a:lnTo>
                  <a:lnTo>
                    <a:pt x="87876" y="209894"/>
                  </a:lnTo>
                  <a:lnTo>
                    <a:pt x="65073" y="206204"/>
                  </a:lnTo>
                  <a:lnTo>
                    <a:pt x="35623" y="190973"/>
                  </a:lnTo>
                  <a:lnTo>
                    <a:pt x="20793" y="178298"/>
                  </a:lnTo>
                  <a:lnTo>
                    <a:pt x="505" y="1513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061377" y="1910461"/>
              <a:ext cx="294984" cy="379027"/>
            </a:xfrm>
            <a:custGeom>
              <a:avLst/>
              <a:gdLst/>
              <a:ahLst/>
              <a:cxnLst/>
              <a:rect l="0" t="0" r="0" b="0"/>
              <a:pathLst>
                <a:path w="294984" h="379027">
                  <a:moveTo>
                    <a:pt x="0" y="0"/>
                  </a:moveTo>
                  <a:lnTo>
                    <a:pt x="3120" y="57264"/>
                  </a:lnTo>
                  <a:lnTo>
                    <a:pt x="11453" y="106655"/>
                  </a:lnTo>
                  <a:lnTo>
                    <a:pt x="21331" y="155214"/>
                  </a:lnTo>
                  <a:lnTo>
                    <a:pt x="29560" y="213544"/>
                  </a:lnTo>
                  <a:lnTo>
                    <a:pt x="38422" y="264060"/>
                  </a:lnTo>
                  <a:lnTo>
                    <a:pt x="44505" y="321698"/>
                  </a:lnTo>
                  <a:lnTo>
                    <a:pt x="47856" y="338339"/>
                  </a:lnTo>
                  <a:lnTo>
                    <a:pt x="47112" y="337864"/>
                  </a:lnTo>
                  <a:lnTo>
                    <a:pt x="45446" y="334037"/>
                  </a:lnTo>
                  <a:lnTo>
                    <a:pt x="43102" y="306294"/>
                  </a:lnTo>
                  <a:lnTo>
                    <a:pt x="47996" y="274028"/>
                  </a:lnTo>
                  <a:lnTo>
                    <a:pt x="62445" y="247830"/>
                  </a:lnTo>
                  <a:lnTo>
                    <a:pt x="69706" y="243599"/>
                  </a:lnTo>
                  <a:lnTo>
                    <a:pt x="87133" y="242017"/>
                  </a:lnTo>
                  <a:lnTo>
                    <a:pt x="95523" y="245573"/>
                  </a:lnTo>
                  <a:lnTo>
                    <a:pt x="111085" y="258882"/>
                  </a:lnTo>
                  <a:lnTo>
                    <a:pt x="127411" y="286106"/>
                  </a:lnTo>
                  <a:lnTo>
                    <a:pt x="143408" y="341218"/>
                  </a:lnTo>
                  <a:lnTo>
                    <a:pt x="150695" y="365732"/>
                  </a:lnTo>
                  <a:lnTo>
                    <a:pt x="154275" y="368994"/>
                  </a:lnTo>
                  <a:lnTo>
                    <a:pt x="157833" y="366489"/>
                  </a:lnTo>
                  <a:lnTo>
                    <a:pt x="177536" y="340025"/>
                  </a:lnTo>
                  <a:lnTo>
                    <a:pt x="202732" y="324836"/>
                  </a:lnTo>
                  <a:lnTo>
                    <a:pt x="263449" y="301990"/>
                  </a:lnTo>
                  <a:lnTo>
                    <a:pt x="289279" y="285751"/>
                  </a:lnTo>
                  <a:lnTo>
                    <a:pt x="293458" y="278238"/>
                  </a:lnTo>
                  <a:lnTo>
                    <a:pt x="294983" y="260532"/>
                  </a:lnTo>
                  <a:lnTo>
                    <a:pt x="289264" y="230833"/>
                  </a:lnTo>
                  <a:lnTo>
                    <a:pt x="282920" y="222909"/>
                  </a:lnTo>
                  <a:lnTo>
                    <a:pt x="263393" y="210985"/>
                  </a:lnTo>
                  <a:lnTo>
                    <a:pt x="242236" y="208025"/>
                  </a:lnTo>
                  <a:lnTo>
                    <a:pt x="231681" y="208873"/>
                  </a:lnTo>
                  <a:lnTo>
                    <a:pt x="222304" y="214118"/>
                  </a:lnTo>
                  <a:lnTo>
                    <a:pt x="205647" y="232424"/>
                  </a:lnTo>
                  <a:lnTo>
                    <a:pt x="196684" y="256158"/>
                  </a:lnTo>
                  <a:lnTo>
                    <a:pt x="193870" y="282304"/>
                  </a:lnTo>
                  <a:lnTo>
                    <a:pt x="200033" y="322162"/>
                  </a:lnTo>
                  <a:lnTo>
                    <a:pt x="210176" y="345564"/>
                  </a:lnTo>
                  <a:lnTo>
                    <a:pt x="234630" y="372881"/>
                  </a:lnTo>
                  <a:lnTo>
                    <a:pt x="244158" y="377269"/>
                  </a:lnTo>
                  <a:lnTo>
                    <a:pt x="28427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390682" y="1854930"/>
              <a:ext cx="155008" cy="455665"/>
            </a:xfrm>
            <a:custGeom>
              <a:avLst/>
              <a:gdLst/>
              <a:ahLst/>
              <a:cxnLst/>
              <a:rect l="0" t="0" r="0" b="0"/>
              <a:pathLst>
                <a:path w="155008" h="455665">
                  <a:moveTo>
                    <a:pt x="91835" y="371386"/>
                  </a:moveTo>
                  <a:lnTo>
                    <a:pt x="91835" y="349029"/>
                  </a:lnTo>
                  <a:lnTo>
                    <a:pt x="80657" y="318359"/>
                  </a:lnTo>
                  <a:lnTo>
                    <a:pt x="72685" y="312638"/>
                  </a:lnTo>
                  <a:lnTo>
                    <a:pt x="51349" y="309401"/>
                  </a:lnTo>
                  <a:lnTo>
                    <a:pt x="41448" y="312515"/>
                  </a:lnTo>
                  <a:lnTo>
                    <a:pt x="24207" y="325334"/>
                  </a:lnTo>
                  <a:lnTo>
                    <a:pt x="6937" y="352282"/>
                  </a:lnTo>
                  <a:lnTo>
                    <a:pt x="0" y="388082"/>
                  </a:lnTo>
                  <a:lnTo>
                    <a:pt x="4616" y="411562"/>
                  </a:lnTo>
                  <a:lnTo>
                    <a:pt x="20369" y="441392"/>
                  </a:lnTo>
                  <a:lnTo>
                    <a:pt x="26644" y="449642"/>
                  </a:lnTo>
                  <a:lnTo>
                    <a:pt x="34336" y="453972"/>
                  </a:lnTo>
                  <a:lnTo>
                    <a:pt x="52242" y="455664"/>
                  </a:lnTo>
                  <a:lnTo>
                    <a:pt x="68779" y="449397"/>
                  </a:lnTo>
                  <a:lnTo>
                    <a:pt x="76464" y="444450"/>
                  </a:lnTo>
                  <a:lnTo>
                    <a:pt x="98460" y="415132"/>
                  </a:lnTo>
                  <a:lnTo>
                    <a:pt x="114205" y="376809"/>
                  </a:lnTo>
                  <a:lnTo>
                    <a:pt x="122770" y="315872"/>
                  </a:lnTo>
                  <a:lnTo>
                    <a:pt x="131394" y="258255"/>
                  </a:lnTo>
                  <a:lnTo>
                    <a:pt x="133192" y="203725"/>
                  </a:lnTo>
                  <a:lnTo>
                    <a:pt x="133725" y="147403"/>
                  </a:lnTo>
                  <a:lnTo>
                    <a:pt x="133883" y="92501"/>
                  </a:lnTo>
                  <a:lnTo>
                    <a:pt x="128347" y="37618"/>
                  </a:lnTo>
                  <a:lnTo>
                    <a:pt x="119291" y="3820"/>
                  </a:lnTo>
                  <a:lnTo>
                    <a:pt x="114819" y="0"/>
                  </a:lnTo>
                  <a:lnTo>
                    <a:pt x="109497" y="963"/>
                  </a:lnTo>
                  <a:lnTo>
                    <a:pt x="103610" y="5114"/>
                  </a:lnTo>
                  <a:lnTo>
                    <a:pt x="93949" y="19086"/>
                  </a:lnTo>
                  <a:lnTo>
                    <a:pt x="86925" y="38163"/>
                  </a:lnTo>
                  <a:lnTo>
                    <a:pt x="82417" y="91658"/>
                  </a:lnTo>
                  <a:lnTo>
                    <a:pt x="81636" y="141105"/>
                  </a:lnTo>
                  <a:lnTo>
                    <a:pt x="81404" y="192800"/>
                  </a:lnTo>
                  <a:lnTo>
                    <a:pt x="84455" y="245162"/>
                  </a:lnTo>
                  <a:lnTo>
                    <a:pt x="92768" y="297722"/>
                  </a:lnTo>
                  <a:lnTo>
                    <a:pt x="102640" y="347220"/>
                  </a:lnTo>
                  <a:lnTo>
                    <a:pt x="116094" y="388402"/>
                  </a:lnTo>
                  <a:lnTo>
                    <a:pt x="149048" y="445900"/>
                  </a:lnTo>
                  <a:lnTo>
                    <a:pt x="155007" y="4556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1086080" y="226495"/>
            <a:ext cx="7675276" cy="695736"/>
            <a:chOff x="1086080" y="226495"/>
            <a:chExt cx="7675276" cy="695736"/>
          </a:xfrm>
        </p:grpSpPr>
        <p:sp>
          <p:nvSpPr>
            <p:cNvPr id="2" name="Freeform 1"/>
            <p:cNvSpPr/>
            <p:nvPr/>
          </p:nvSpPr>
          <p:spPr>
            <a:xfrm>
              <a:off x="1296650" y="458976"/>
              <a:ext cx="52643" cy="315856"/>
            </a:xfrm>
            <a:custGeom>
              <a:avLst/>
              <a:gdLst/>
              <a:ahLst/>
              <a:cxnLst/>
              <a:rect l="0" t="0" r="0" b="0"/>
              <a:pathLst>
                <a:path w="52643" h="315856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57"/>
                  </a:lnTo>
                  <a:lnTo>
                    <a:pt x="3863" y="50132"/>
                  </a:lnTo>
                  <a:lnTo>
                    <a:pt x="6180" y="63812"/>
                  </a:lnTo>
                  <a:lnTo>
                    <a:pt x="8846" y="77037"/>
                  </a:lnTo>
                  <a:lnTo>
                    <a:pt x="11770" y="90007"/>
                  </a:lnTo>
                  <a:lnTo>
                    <a:pt x="14877" y="103384"/>
                  </a:lnTo>
                  <a:lnTo>
                    <a:pt x="18112" y="117524"/>
                  </a:lnTo>
                  <a:lnTo>
                    <a:pt x="21436" y="132308"/>
                  </a:lnTo>
                  <a:lnTo>
                    <a:pt x="24821" y="147319"/>
                  </a:lnTo>
                  <a:lnTo>
                    <a:pt x="28241" y="162273"/>
                  </a:lnTo>
                  <a:lnTo>
                    <a:pt x="31522" y="177062"/>
                  </a:lnTo>
                  <a:lnTo>
                    <a:pt x="34345" y="191671"/>
                  </a:lnTo>
                  <a:lnTo>
                    <a:pt x="36581" y="206121"/>
                  </a:lnTo>
                  <a:lnTo>
                    <a:pt x="38421" y="220281"/>
                  </a:lnTo>
                  <a:lnTo>
                    <a:pt x="40271" y="233876"/>
                  </a:lnTo>
                  <a:lnTo>
                    <a:pt x="42365" y="246797"/>
                  </a:lnTo>
                  <a:lnTo>
                    <a:pt x="44614" y="259031"/>
                  </a:lnTo>
                  <a:lnTo>
                    <a:pt x="46907" y="271982"/>
                  </a:lnTo>
                  <a:lnTo>
                    <a:pt x="49449" y="289024"/>
                  </a:lnTo>
                  <a:lnTo>
                    <a:pt x="5264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86080" y="427391"/>
              <a:ext cx="431669" cy="63172"/>
            </a:xfrm>
            <a:custGeom>
              <a:avLst/>
              <a:gdLst/>
              <a:ahLst/>
              <a:cxnLst/>
              <a:rect l="0" t="0" r="0" b="0"/>
              <a:pathLst>
                <a:path w="431669" h="63172">
                  <a:moveTo>
                    <a:pt x="431668" y="0"/>
                  </a:moveTo>
                  <a:lnTo>
                    <a:pt x="419933" y="0"/>
                  </a:lnTo>
                  <a:lnTo>
                    <a:pt x="408804" y="0"/>
                  </a:lnTo>
                  <a:lnTo>
                    <a:pt x="397206" y="0"/>
                  </a:lnTo>
                  <a:lnTo>
                    <a:pt x="385045" y="0"/>
                  </a:lnTo>
                  <a:lnTo>
                    <a:pt x="372385" y="0"/>
                  </a:lnTo>
                  <a:lnTo>
                    <a:pt x="359319" y="5"/>
                  </a:lnTo>
                  <a:lnTo>
                    <a:pt x="345622" y="177"/>
                  </a:lnTo>
                  <a:lnTo>
                    <a:pt x="330760" y="826"/>
                  </a:lnTo>
                  <a:lnTo>
                    <a:pt x="314538" y="2079"/>
                  </a:lnTo>
                  <a:lnTo>
                    <a:pt x="297068" y="3904"/>
                  </a:lnTo>
                  <a:lnTo>
                    <a:pt x="278585" y="6201"/>
                  </a:lnTo>
                  <a:lnTo>
                    <a:pt x="259335" y="8857"/>
                  </a:lnTo>
                  <a:lnTo>
                    <a:pt x="239527" y="11775"/>
                  </a:lnTo>
                  <a:lnTo>
                    <a:pt x="219325" y="14880"/>
                  </a:lnTo>
                  <a:lnTo>
                    <a:pt x="198853" y="18114"/>
                  </a:lnTo>
                  <a:lnTo>
                    <a:pt x="178361" y="21437"/>
                  </a:lnTo>
                  <a:lnTo>
                    <a:pt x="158217" y="24821"/>
                  </a:lnTo>
                  <a:lnTo>
                    <a:pt x="138595" y="28246"/>
                  </a:lnTo>
                  <a:lnTo>
                    <a:pt x="119655" y="31699"/>
                  </a:lnTo>
                  <a:lnTo>
                    <a:pt x="101623" y="35171"/>
                  </a:lnTo>
                  <a:lnTo>
                    <a:pt x="84537" y="38655"/>
                  </a:lnTo>
                  <a:lnTo>
                    <a:pt x="68494" y="42189"/>
                  </a:lnTo>
                  <a:lnTo>
                    <a:pt x="51951" y="46302"/>
                  </a:lnTo>
                  <a:lnTo>
                    <a:pt x="31218" y="5247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70391" y="416862"/>
              <a:ext cx="357970" cy="381574"/>
            </a:xfrm>
            <a:custGeom>
              <a:avLst/>
              <a:gdLst/>
              <a:ahLst/>
              <a:cxnLst/>
              <a:rect l="0" t="0" r="0" b="0"/>
              <a:pathLst>
                <a:path w="357970" h="381574">
                  <a:moveTo>
                    <a:pt x="0" y="0"/>
                  </a:moveTo>
                  <a:lnTo>
                    <a:pt x="67" y="11869"/>
                  </a:lnTo>
                  <a:lnTo>
                    <a:pt x="707" y="24279"/>
                  </a:lnTo>
                  <a:lnTo>
                    <a:pt x="1999" y="38461"/>
                  </a:lnTo>
                  <a:lnTo>
                    <a:pt x="3686" y="53996"/>
                  </a:lnTo>
                  <a:lnTo>
                    <a:pt x="5354" y="69992"/>
                  </a:lnTo>
                  <a:lnTo>
                    <a:pt x="6772" y="85870"/>
                  </a:lnTo>
                  <a:lnTo>
                    <a:pt x="8043" y="101245"/>
                  </a:lnTo>
                  <a:lnTo>
                    <a:pt x="9502" y="115784"/>
                  </a:lnTo>
                  <a:lnTo>
                    <a:pt x="11334" y="129413"/>
                  </a:lnTo>
                  <a:lnTo>
                    <a:pt x="13565" y="142564"/>
                  </a:lnTo>
                  <a:lnTo>
                    <a:pt x="16142" y="156014"/>
                  </a:lnTo>
                  <a:lnTo>
                    <a:pt x="18985" y="170181"/>
                  </a:lnTo>
                  <a:lnTo>
                    <a:pt x="21860" y="184972"/>
                  </a:lnTo>
                  <a:lnTo>
                    <a:pt x="24404" y="199980"/>
                  </a:lnTo>
                  <a:lnTo>
                    <a:pt x="26448" y="214931"/>
                  </a:lnTo>
                  <a:lnTo>
                    <a:pt x="28158" y="229716"/>
                  </a:lnTo>
                  <a:lnTo>
                    <a:pt x="29921" y="244322"/>
                  </a:lnTo>
                  <a:lnTo>
                    <a:pt x="31956" y="258774"/>
                  </a:lnTo>
                  <a:lnTo>
                    <a:pt x="34155" y="273105"/>
                  </a:lnTo>
                  <a:lnTo>
                    <a:pt x="36179" y="287347"/>
                  </a:lnTo>
                  <a:lnTo>
                    <a:pt x="37840" y="301427"/>
                  </a:lnTo>
                  <a:lnTo>
                    <a:pt x="39213" y="311922"/>
                  </a:lnTo>
                  <a:lnTo>
                    <a:pt x="40339" y="314689"/>
                  </a:lnTo>
                  <a:lnTo>
                    <a:pt x="41080" y="311294"/>
                  </a:lnTo>
                  <a:lnTo>
                    <a:pt x="41516" y="303764"/>
                  </a:lnTo>
                  <a:lnTo>
                    <a:pt x="41764" y="293296"/>
                  </a:lnTo>
                  <a:lnTo>
                    <a:pt x="41915" y="280697"/>
                  </a:lnTo>
                  <a:lnTo>
                    <a:pt x="42343" y="266737"/>
                  </a:lnTo>
                  <a:lnTo>
                    <a:pt x="43687" y="252173"/>
                  </a:lnTo>
                  <a:lnTo>
                    <a:pt x="46228" y="237479"/>
                  </a:lnTo>
                  <a:lnTo>
                    <a:pt x="50069" y="223348"/>
                  </a:lnTo>
                  <a:lnTo>
                    <a:pt x="55321" y="210764"/>
                  </a:lnTo>
                  <a:lnTo>
                    <a:pt x="61894" y="200131"/>
                  </a:lnTo>
                  <a:lnTo>
                    <a:pt x="69560" y="191822"/>
                  </a:lnTo>
                  <a:lnTo>
                    <a:pt x="78069" y="186431"/>
                  </a:lnTo>
                  <a:lnTo>
                    <a:pt x="87190" y="183991"/>
                  </a:lnTo>
                  <a:lnTo>
                    <a:pt x="96584" y="184095"/>
                  </a:lnTo>
                  <a:lnTo>
                    <a:pt x="105809" y="186200"/>
                  </a:lnTo>
                  <a:lnTo>
                    <a:pt x="114640" y="189795"/>
                  </a:lnTo>
                  <a:lnTo>
                    <a:pt x="123044" y="194628"/>
                  </a:lnTo>
                  <a:lnTo>
                    <a:pt x="131075" y="200685"/>
                  </a:lnTo>
                  <a:lnTo>
                    <a:pt x="138809" y="207870"/>
                  </a:lnTo>
                  <a:lnTo>
                    <a:pt x="146156" y="216151"/>
                  </a:lnTo>
                  <a:lnTo>
                    <a:pt x="152871" y="225619"/>
                  </a:lnTo>
                  <a:lnTo>
                    <a:pt x="158872" y="236210"/>
                  </a:lnTo>
                  <a:lnTo>
                    <a:pt x="164225" y="247578"/>
                  </a:lnTo>
                  <a:lnTo>
                    <a:pt x="169055" y="259201"/>
                  </a:lnTo>
                  <a:lnTo>
                    <a:pt x="173490" y="270757"/>
                  </a:lnTo>
                  <a:lnTo>
                    <a:pt x="177639" y="282126"/>
                  </a:lnTo>
                  <a:lnTo>
                    <a:pt x="181586" y="293292"/>
                  </a:lnTo>
                  <a:lnTo>
                    <a:pt x="185407" y="304253"/>
                  </a:lnTo>
                  <a:lnTo>
                    <a:pt x="189637" y="313887"/>
                  </a:lnTo>
                  <a:lnTo>
                    <a:pt x="195054" y="319236"/>
                  </a:lnTo>
                  <a:lnTo>
                    <a:pt x="201267" y="319335"/>
                  </a:lnTo>
                  <a:lnTo>
                    <a:pt x="207466" y="316359"/>
                  </a:lnTo>
                  <a:lnTo>
                    <a:pt x="213786" y="311746"/>
                  </a:lnTo>
                  <a:lnTo>
                    <a:pt x="220667" y="306206"/>
                  </a:lnTo>
                  <a:lnTo>
                    <a:pt x="228303" y="300121"/>
                  </a:lnTo>
                  <a:lnTo>
                    <a:pt x="236666" y="293867"/>
                  </a:lnTo>
                  <a:lnTo>
                    <a:pt x="245631" y="287878"/>
                  </a:lnTo>
                  <a:lnTo>
                    <a:pt x="255059" y="282356"/>
                  </a:lnTo>
                  <a:lnTo>
                    <a:pt x="264824" y="277152"/>
                  </a:lnTo>
                  <a:lnTo>
                    <a:pt x="274829" y="271888"/>
                  </a:lnTo>
                  <a:lnTo>
                    <a:pt x="284997" y="266343"/>
                  </a:lnTo>
                  <a:lnTo>
                    <a:pt x="295112" y="260463"/>
                  </a:lnTo>
                  <a:lnTo>
                    <a:pt x="304830" y="254283"/>
                  </a:lnTo>
                  <a:lnTo>
                    <a:pt x="313996" y="247862"/>
                  </a:lnTo>
                  <a:lnTo>
                    <a:pt x="322626" y="241262"/>
                  </a:lnTo>
                  <a:lnTo>
                    <a:pt x="330809" y="234531"/>
                  </a:lnTo>
                  <a:lnTo>
                    <a:pt x="338635" y="227700"/>
                  </a:lnTo>
                  <a:lnTo>
                    <a:pt x="345705" y="220470"/>
                  </a:lnTo>
                  <a:lnTo>
                    <a:pt x="351170" y="212244"/>
                  </a:lnTo>
                  <a:lnTo>
                    <a:pt x="354681" y="202793"/>
                  </a:lnTo>
                  <a:lnTo>
                    <a:pt x="355884" y="192682"/>
                  </a:lnTo>
                  <a:lnTo>
                    <a:pt x="354190" y="183043"/>
                  </a:lnTo>
                  <a:lnTo>
                    <a:pt x="349567" y="174499"/>
                  </a:lnTo>
                  <a:lnTo>
                    <a:pt x="342582" y="167477"/>
                  </a:lnTo>
                  <a:lnTo>
                    <a:pt x="334083" y="162444"/>
                  </a:lnTo>
                  <a:lnTo>
                    <a:pt x="324709" y="159446"/>
                  </a:lnTo>
                  <a:lnTo>
                    <a:pt x="314845" y="158536"/>
                  </a:lnTo>
                  <a:lnTo>
                    <a:pt x="304706" y="159954"/>
                  </a:lnTo>
                  <a:lnTo>
                    <a:pt x="294420" y="163607"/>
                  </a:lnTo>
                  <a:lnTo>
                    <a:pt x="284379" y="169140"/>
                  </a:lnTo>
                  <a:lnTo>
                    <a:pt x="275235" y="176133"/>
                  </a:lnTo>
                  <a:lnTo>
                    <a:pt x="267268" y="184202"/>
                  </a:lnTo>
                  <a:lnTo>
                    <a:pt x="260426" y="193040"/>
                  </a:lnTo>
                  <a:lnTo>
                    <a:pt x="254514" y="202417"/>
                  </a:lnTo>
                  <a:lnTo>
                    <a:pt x="249317" y="212175"/>
                  </a:lnTo>
                  <a:lnTo>
                    <a:pt x="244807" y="222523"/>
                  </a:lnTo>
                  <a:lnTo>
                    <a:pt x="241142" y="233994"/>
                  </a:lnTo>
                  <a:lnTo>
                    <a:pt x="238344" y="246783"/>
                  </a:lnTo>
                  <a:lnTo>
                    <a:pt x="236463" y="260458"/>
                  </a:lnTo>
                  <a:lnTo>
                    <a:pt x="235650" y="274177"/>
                  </a:lnTo>
                  <a:lnTo>
                    <a:pt x="235887" y="287439"/>
                  </a:lnTo>
                  <a:lnTo>
                    <a:pt x="237182" y="300107"/>
                  </a:lnTo>
                  <a:lnTo>
                    <a:pt x="239646" y="312219"/>
                  </a:lnTo>
                  <a:lnTo>
                    <a:pt x="243230" y="323878"/>
                  </a:lnTo>
                  <a:lnTo>
                    <a:pt x="247754" y="335029"/>
                  </a:lnTo>
                  <a:lnTo>
                    <a:pt x="253007" y="345459"/>
                  </a:lnTo>
                  <a:lnTo>
                    <a:pt x="258807" y="355101"/>
                  </a:lnTo>
                  <a:lnTo>
                    <a:pt x="265328" y="363714"/>
                  </a:lnTo>
                  <a:lnTo>
                    <a:pt x="273068" y="370822"/>
                  </a:lnTo>
                  <a:lnTo>
                    <a:pt x="282195" y="376295"/>
                  </a:lnTo>
                  <a:lnTo>
                    <a:pt x="292257" y="379987"/>
                  </a:lnTo>
                  <a:lnTo>
                    <a:pt x="302396" y="381573"/>
                  </a:lnTo>
                  <a:lnTo>
                    <a:pt x="312098" y="381088"/>
                  </a:lnTo>
                  <a:lnTo>
                    <a:pt x="321109" y="378958"/>
                  </a:lnTo>
                  <a:lnTo>
                    <a:pt x="330254" y="375508"/>
                  </a:lnTo>
                  <a:lnTo>
                    <a:pt x="341448" y="369318"/>
                  </a:lnTo>
                  <a:lnTo>
                    <a:pt x="35796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51567" y="510336"/>
              <a:ext cx="197934" cy="242035"/>
            </a:xfrm>
            <a:custGeom>
              <a:avLst/>
              <a:gdLst/>
              <a:ahLst/>
              <a:cxnLst/>
              <a:rect l="0" t="0" r="0" b="0"/>
              <a:pathLst>
                <a:path w="197934" h="242035">
                  <a:moveTo>
                    <a:pt x="166347" y="74982"/>
                  </a:moveTo>
                  <a:lnTo>
                    <a:pt x="160479" y="66248"/>
                  </a:lnTo>
                  <a:lnTo>
                    <a:pt x="154915" y="58541"/>
                  </a:lnTo>
                  <a:lnTo>
                    <a:pt x="149116" y="51139"/>
                  </a:lnTo>
                  <a:lnTo>
                    <a:pt x="143035" y="43878"/>
                  </a:lnTo>
                  <a:lnTo>
                    <a:pt x="136705" y="36699"/>
                  </a:lnTo>
                  <a:lnTo>
                    <a:pt x="130168" y="29579"/>
                  </a:lnTo>
                  <a:lnTo>
                    <a:pt x="123147" y="22661"/>
                  </a:lnTo>
                  <a:lnTo>
                    <a:pt x="115067" y="16243"/>
                  </a:lnTo>
                  <a:lnTo>
                    <a:pt x="105708" y="10454"/>
                  </a:lnTo>
                  <a:lnTo>
                    <a:pt x="95320" y="5585"/>
                  </a:lnTo>
                  <a:lnTo>
                    <a:pt x="84430" y="2145"/>
                  </a:lnTo>
                  <a:lnTo>
                    <a:pt x="73407" y="283"/>
                  </a:lnTo>
                  <a:lnTo>
                    <a:pt x="62583" y="0"/>
                  </a:lnTo>
                  <a:lnTo>
                    <a:pt x="52322" y="1323"/>
                  </a:lnTo>
                  <a:lnTo>
                    <a:pt x="42764" y="4109"/>
                  </a:lnTo>
                  <a:lnTo>
                    <a:pt x="34025" y="8420"/>
                  </a:lnTo>
                  <a:lnTo>
                    <a:pt x="26294" y="14586"/>
                  </a:lnTo>
                  <a:lnTo>
                    <a:pt x="19577" y="22626"/>
                  </a:lnTo>
                  <a:lnTo>
                    <a:pt x="13895" y="32448"/>
                  </a:lnTo>
                  <a:lnTo>
                    <a:pt x="9368" y="44015"/>
                  </a:lnTo>
                  <a:lnTo>
                    <a:pt x="5950" y="57125"/>
                  </a:lnTo>
                  <a:lnTo>
                    <a:pt x="3467" y="71317"/>
                  </a:lnTo>
                  <a:lnTo>
                    <a:pt x="1709" y="85980"/>
                  </a:lnTo>
                  <a:lnTo>
                    <a:pt x="495" y="100728"/>
                  </a:lnTo>
                  <a:lnTo>
                    <a:pt x="0" y="115391"/>
                  </a:lnTo>
                  <a:lnTo>
                    <a:pt x="724" y="129922"/>
                  </a:lnTo>
                  <a:lnTo>
                    <a:pt x="2842" y="144318"/>
                  </a:lnTo>
                  <a:lnTo>
                    <a:pt x="6232" y="158274"/>
                  </a:lnTo>
                  <a:lnTo>
                    <a:pt x="10649" y="171200"/>
                  </a:lnTo>
                  <a:lnTo>
                    <a:pt x="15843" y="182859"/>
                  </a:lnTo>
                  <a:lnTo>
                    <a:pt x="21601" y="193334"/>
                  </a:lnTo>
                  <a:lnTo>
                    <a:pt x="27757" y="202838"/>
                  </a:lnTo>
                  <a:lnTo>
                    <a:pt x="34199" y="211600"/>
                  </a:lnTo>
                  <a:lnTo>
                    <a:pt x="41167" y="219655"/>
                  </a:lnTo>
                  <a:lnTo>
                    <a:pt x="49216" y="226854"/>
                  </a:lnTo>
                  <a:lnTo>
                    <a:pt x="58563" y="233169"/>
                  </a:lnTo>
                  <a:lnTo>
                    <a:pt x="69113" y="238225"/>
                  </a:lnTo>
                  <a:lnTo>
                    <a:pt x="80645" y="241259"/>
                  </a:lnTo>
                  <a:lnTo>
                    <a:pt x="92913" y="242034"/>
                  </a:lnTo>
                  <a:lnTo>
                    <a:pt x="105387" y="240774"/>
                  </a:lnTo>
                  <a:lnTo>
                    <a:pt x="117294" y="237876"/>
                  </a:lnTo>
                  <a:lnTo>
                    <a:pt x="128259" y="233740"/>
                  </a:lnTo>
                  <a:lnTo>
                    <a:pt x="138263" y="228542"/>
                  </a:lnTo>
                  <a:lnTo>
                    <a:pt x="147450" y="222239"/>
                  </a:lnTo>
                  <a:lnTo>
                    <a:pt x="155998" y="214901"/>
                  </a:lnTo>
                  <a:lnTo>
                    <a:pt x="163965" y="206967"/>
                  </a:lnTo>
                  <a:lnTo>
                    <a:pt x="172166" y="198279"/>
                  </a:lnTo>
                  <a:lnTo>
                    <a:pt x="182443" y="186958"/>
                  </a:lnTo>
                  <a:lnTo>
                    <a:pt x="197933" y="169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60028" y="311577"/>
              <a:ext cx="189514" cy="379027"/>
            </a:xfrm>
            <a:custGeom>
              <a:avLst/>
              <a:gdLst/>
              <a:ahLst/>
              <a:cxnLst/>
              <a:rect l="0" t="0" r="0" b="0"/>
              <a:pathLst>
                <a:path w="189514" h="379027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78"/>
                  </a:lnTo>
                  <a:lnTo>
                    <a:pt x="3863" y="58280"/>
                  </a:lnTo>
                  <a:lnTo>
                    <a:pt x="6180" y="74105"/>
                  </a:lnTo>
                  <a:lnTo>
                    <a:pt x="8846" y="90429"/>
                  </a:lnTo>
                  <a:lnTo>
                    <a:pt x="11770" y="107292"/>
                  </a:lnTo>
                  <a:lnTo>
                    <a:pt x="14877" y="124897"/>
                  </a:lnTo>
                  <a:lnTo>
                    <a:pt x="18113" y="143294"/>
                  </a:lnTo>
                  <a:lnTo>
                    <a:pt x="21437" y="162394"/>
                  </a:lnTo>
                  <a:lnTo>
                    <a:pt x="24821" y="182053"/>
                  </a:lnTo>
                  <a:lnTo>
                    <a:pt x="28242" y="202127"/>
                  </a:lnTo>
                  <a:lnTo>
                    <a:pt x="31522" y="222337"/>
                  </a:lnTo>
                  <a:lnTo>
                    <a:pt x="34345" y="242284"/>
                  </a:lnTo>
                  <a:lnTo>
                    <a:pt x="36581" y="261771"/>
                  </a:lnTo>
                  <a:lnTo>
                    <a:pt x="38421" y="280618"/>
                  </a:lnTo>
                  <a:lnTo>
                    <a:pt x="40271" y="298588"/>
                  </a:lnTo>
                  <a:lnTo>
                    <a:pt x="42365" y="315640"/>
                  </a:lnTo>
                  <a:lnTo>
                    <a:pt x="44604" y="331890"/>
                  </a:lnTo>
                  <a:lnTo>
                    <a:pt x="46654" y="347503"/>
                  </a:lnTo>
                  <a:lnTo>
                    <a:pt x="48305" y="362545"/>
                  </a:lnTo>
                  <a:lnTo>
                    <a:pt x="48664" y="373748"/>
                  </a:lnTo>
                  <a:lnTo>
                    <a:pt x="47394" y="377052"/>
                  </a:lnTo>
                  <a:lnTo>
                    <a:pt x="45914" y="374005"/>
                  </a:lnTo>
                  <a:lnTo>
                    <a:pt x="44741" y="366847"/>
                  </a:lnTo>
                  <a:lnTo>
                    <a:pt x="43900" y="357138"/>
                  </a:lnTo>
                  <a:lnTo>
                    <a:pt x="43324" y="345857"/>
                  </a:lnTo>
                  <a:lnTo>
                    <a:pt x="43102" y="333758"/>
                  </a:lnTo>
                  <a:lnTo>
                    <a:pt x="43483" y="321512"/>
                  </a:lnTo>
                  <a:lnTo>
                    <a:pt x="44562" y="309477"/>
                  </a:lnTo>
                  <a:lnTo>
                    <a:pt x="46439" y="297926"/>
                  </a:lnTo>
                  <a:lnTo>
                    <a:pt x="49303" y="287155"/>
                  </a:lnTo>
                  <a:lnTo>
                    <a:pt x="53168" y="277248"/>
                  </a:lnTo>
                  <a:lnTo>
                    <a:pt x="58221" y="268440"/>
                  </a:lnTo>
                  <a:lnTo>
                    <a:pt x="64895" y="261193"/>
                  </a:lnTo>
                  <a:lnTo>
                    <a:pt x="73270" y="255623"/>
                  </a:lnTo>
                  <a:lnTo>
                    <a:pt x="82979" y="251864"/>
                  </a:lnTo>
                  <a:lnTo>
                    <a:pt x="93405" y="250232"/>
                  </a:lnTo>
                  <a:lnTo>
                    <a:pt x="104110" y="250695"/>
                  </a:lnTo>
                  <a:lnTo>
                    <a:pt x="114548" y="253106"/>
                  </a:lnTo>
                  <a:lnTo>
                    <a:pt x="124018" y="257382"/>
                  </a:lnTo>
                  <a:lnTo>
                    <a:pt x="132231" y="263292"/>
                  </a:lnTo>
                  <a:lnTo>
                    <a:pt x="139253" y="270512"/>
                  </a:lnTo>
                  <a:lnTo>
                    <a:pt x="145293" y="278720"/>
                  </a:lnTo>
                  <a:lnTo>
                    <a:pt x="150583" y="287649"/>
                  </a:lnTo>
                  <a:lnTo>
                    <a:pt x="155326" y="297253"/>
                  </a:lnTo>
                  <a:lnTo>
                    <a:pt x="159680" y="307684"/>
                  </a:lnTo>
                  <a:lnTo>
                    <a:pt x="163765" y="318948"/>
                  </a:lnTo>
                  <a:lnTo>
                    <a:pt x="167704" y="330518"/>
                  </a:lnTo>
                  <a:lnTo>
                    <a:pt x="172135" y="342655"/>
                  </a:lnTo>
                  <a:lnTo>
                    <a:pt x="178567" y="357545"/>
                  </a:lnTo>
                  <a:lnTo>
                    <a:pt x="18951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33769" y="574790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7"/>
                  </a:lnTo>
                  <a:lnTo>
                    <a:pt x="177" y="46446"/>
                  </a:lnTo>
                  <a:lnTo>
                    <a:pt x="826" y="58457"/>
                  </a:lnTo>
                  <a:lnTo>
                    <a:pt x="2074" y="70251"/>
                  </a:lnTo>
                  <a:lnTo>
                    <a:pt x="3735" y="81500"/>
                  </a:lnTo>
                  <a:lnTo>
                    <a:pt x="5562" y="92926"/>
                  </a:lnTo>
                  <a:lnTo>
                    <a:pt x="7716" y="106647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60111" y="364220"/>
              <a:ext cx="52643" cy="379027"/>
            </a:xfrm>
            <a:custGeom>
              <a:avLst/>
              <a:gdLst/>
              <a:ahLst/>
              <a:cxnLst/>
              <a:rect l="0" t="0" r="0" b="0"/>
              <a:pathLst>
                <a:path w="52643" h="379027">
                  <a:moveTo>
                    <a:pt x="0" y="0"/>
                  </a:moveTo>
                  <a:lnTo>
                    <a:pt x="67" y="11734"/>
                  </a:lnTo>
                  <a:lnTo>
                    <a:pt x="707" y="22864"/>
                  </a:lnTo>
                  <a:lnTo>
                    <a:pt x="1999" y="34471"/>
                  </a:lnTo>
                  <a:lnTo>
                    <a:pt x="3686" y="46978"/>
                  </a:lnTo>
                  <a:lnTo>
                    <a:pt x="5354" y="60935"/>
                  </a:lnTo>
                  <a:lnTo>
                    <a:pt x="6772" y="76483"/>
                  </a:lnTo>
                  <a:lnTo>
                    <a:pt x="8043" y="92968"/>
                  </a:lnTo>
                  <a:lnTo>
                    <a:pt x="9502" y="109181"/>
                  </a:lnTo>
                  <a:lnTo>
                    <a:pt x="11334" y="124462"/>
                  </a:lnTo>
                  <a:lnTo>
                    <a:pt x="13566" y="139160"/>
                  </a:lnTo>
                  <a:lnTo>
                    <a:pt x="16142" y="154315"/>
                  </a:lnTo>
                  <a:lnTo>
                    <a:pt x="18985" y="170508"/>
                  </a:lnTo>
                  <a:lnTo>
                    <a:pt x="21860" y="187675"/>
                  </a:lnTo>
                  <a:lnTo>
                    <a:pt x="24404" y="205364"/>
                  </a:lnTo>
                  <a:lnTo>
                    <a:pt x="26448" y="223230"/>
                  </a:lnTo>
                  <a:lnTo>
                    <a:pt x="28158" y="240941"/>
                  </a:lnTo>
                  <a:lnTo>
                    <a:pt x="29921" y="258126"/>
                  </a:lnTo>
                  <a:lnTo>
                    <a:pt x="31961" y="274636"/>
                  </a:lnTo>
                  <a:lnTo>
                    <a:pt x="34333" y="290347"/>
                  </a:lnTo>
                  <a:lnTo>
                    <a:pt x="37005" y="305066"/>
                  </a:lnTo>
                  <a:lnTo>
                    <a:pt x="39912" y="318775"/>
                  </a:lnTo>
                  <a:lnTo>
                    <a:pt x="42841" y="331359"/>
                  </a:lnTo>
                  <a:lnTo>
                    <a:pt x="45732" y="343848"/>
                  </a:lnTo>
                  <a:lnTo>
                    <a:pt x="48835" y="358457"/>
                  </a:lnTo>
                  <a:lnTo>
                    <a:pt x="5264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00227" y="226495"/>
              <a:ext cx="154683" cy="503287"/>
            </a:xfrm>
            <a:custGeom>
              <a:avLst/>
              <a:gdLst/>
              <a:ahLst/>
              <a:cxnLst/>
              <a:rect l="0" t="0" r="0" b="0"/>
              <a:pathLst>
                <a:path w="154683" h="503287">
                  <a:moveTo>
                    <a:pt x="91511" y="411466"/>
                  </a:moveTo>
                  <a:lnTo>
                    <a:pt x="91444" y="399798"/>
                  </a:lnTo>
                  <a:lnTo>
                    <a:pt x="90803" y="389309"/>
                  </a:lnTo>
                  <a:lnTo>
                    <a:pt x="89502" y="379012"/>
                  </a:lnTo>
                  <a:lnTo>
                    <a:pt x="87470" y="368883"/>
                  </a:lnTo>
                  <a:lnTo>
                    <a:pt x="84505" y="359188"/>
                  </a:lnTo>
                  <a:lnTo>
                    <a:pt x="80581" y="350056"/>
                  </a:lnTo>
                  <a:lnTo>
                    <a:pt x="75659" y="341626"/>
                  </a:lnTo>
                  <a:lnTo>
                    <a:pt x="69607" y="334113"/>
                  </a:lnTo>
                  <a:lnTo>
                    <a:pt x="62462" y="327556"/>
                  </a:lnTo>
                  <a:lnTo>
                    <a:pt x="54394" y="322323"/>
                  </a:lnTo>
                  <a:lnTo>
                    <a:pt x="45609" y="319163"/>
                  </a:lnTo>
                  <a:lnTo>
                    <a:pt x="36307" y="318309"/>
                  </a:lnTo>
                  <a:lnTo>
                    <a:pt x="27131" y="319855"/>
                  </a:lnTo>
                  <a:lnTo>
                    <a:pt x="19116" y="324008"/>
                  </a:lnTo>
                  <a:lnTo>
                    <a:pt x="12732" y="330618"/>
                  </a:lnTo>
                  <a:lnTo>
                    <a:pt x="7940" y="339275"/>
                  </a:lnTo>
                  <a:lnTo>
                    <a:pt x="4475" y="349511"/>
                  </a:lnTo>
                  <a:lnTo>
                    <a:pt x="2036" y="360903"/>
                  </a:lnTo>
                  <a:lnTo>
                    <a:pt x="514" y="372954"/>
                  </a:lnTo>
                  <a:lnTo>
                    <a:pt x="0" y="385109"/>
                  </a:lnTo>
                  <a:lnTo>
                    <a:pt x="462" y="397058"/>
                  </a:lnTo>
                  <a:lnTo>
                    <a:pt x="1752" y="408707"/>
                  </a:lnTo>
                  <a:lnTo>
                    <a:pt x="3688" y="420069"/>
                  </a:lnTo>
                  <a:lnTo>
                    <a:pt x="6101" y="431197"/>
                  </a:lnTo>
                  <a:lnTo>
                    <a:pt x="8857" y="442147"/>
                  </a:lnTo>
                  <a:lnTo>
                    <a:pt x="11853" y="452967"/>
                  </a:lnTo>
                  <a:lnTo>
                    <a:pt x="15023" y="463685"/>
                  </a:lnTo>
                  <a:lnTo>
                    <a:pt x="18644" y="474004"/>
                  </a:lnTo>
                  <a:lnTo>
                    <a:pt x="23292" y="483327"/>
                  </a:lnTo>
                  <a:lnTo>
                    <a:pt x="29198" y="491397"/>
                  </a:lnTo>
                  <a:lnTo>
                    <a:pt x="36114" y="497797"/>
                  </a:lnTo>
                  <a:lnTo>
                    <a:pt x="43521" y="501815"/>
                  </a:lnTo>
                  <a:lnTo>
                    <a:pt x="51053" y="503286"/>
                  </a:lnTo>
                  <a:lnTo>
                    <a:pt x="58379" y="502341"/>
                  </a:lnTo>
                  <a:lnTo>
                    <a:pt x="65139" y="499131"/>
                  </a:lnTo>
                  <a:lnTo>
                    <a:pt x="71198" y="493971"/>
                  </a:lnTo>
                  <a:lnTo>
                    <a:pt x="76604" y="487104"/>
                  </a:lnTo>
                  <a:lnTo>
                    <a:pt x="81476" y="478608"/>
                  </a:lnTo>
                  <a:lnTo>
                    <a:pt x="85943" y="468681"/>
                  </a:lnTo>
                  <a:lnTo>
                    <a:pt x="90115" y="457764"/>
                  </a:lnTo>
                  <a:lnTo>
                    <a:pt x="94078" y="446445"/>
                  </a:lnTo>
                  <a:lnTo>
                    <a:pt x="97891" y="435079"/>
                  </a:lnTo>
                  <a:lnTo>
                    <a:pt x="101437" y="423329"/>
                  </a:lnTo>
                  <a:lnTo>
                    <a:pt x="104438" y="410309"/>
                  </a:lnTo>
                  <a:lnTo>
                    <a:pt x="106793" y="395632"/>
                  </a:lnTo>
                  <a:lnTo>
                    <a:pt x="108713" y="379858"/>
                  </a:lnTo>
                  <a:lnTo>
                    <a:pt x="110617" y="364184"/>
                  </a:lnTo>
                  <a:lnTo>
                    <a:pt x="112747" y="349295"/>
                  </a:lnTo>
                  <a:lnTo>
                    <a:pt x="115010" y="334874"/>
                  </a:lnTo>
                  <a:lnTo>
                    <a:pt x="117076" y="319913"/>
                  </a:lnTo>
                  <a:lnTo>
                    <a:pt x="118763" y="303856"/>
                  </a:lnTo>
                  <a:lnTo>
                    <a:pt x="120047" y="286953"/>
                  </a:lnTo>
                  <a:lnTo>
                    <a:pt x="120985" y="269973"/>
                  </a:lnTo>
                  <a:lnTo>
                    <a:pt x="121645" y="253401"/>
                  </a:lnTo>
                  <a:lnTo>
                    <a:pt x="121935" y="237543"/>
                  </a:lnTo>
                  <a:lnTo>
                    <a:pt x="121605" y="222674"/>
                  </a:lnTo>
                  <a:lnTo>
                    <a:pt x="120574" y="208823"/>
                  </a:lnTo>
                  <a:lnTo>
                    <a:pt x="119068" y="195693"/>
                  </a:lnTo>
                  <a:lnTo>
                    <a:pt x="117519" y="182788"/>
                  </a:lnTo>
                  <a:lnTo>
                    <a:pt x="116178" y="169805"/>
                  </a:lnTo>
                  <a:lnTo>
                    <a:pt x="114958" y="156793"/>
                  </a:lnTo>
                  <a:lnTo>
                    <a:pt x="113531" y="144050"/>
                  </a:lnTo>
                  <a:lnTo>
                    <a:pt x="111720" y="131725"/>
                  </a:lnTo>
                  <a:lnTo>
                    <a:pt x="109503" y="119498"/>
                  </a:lnTo>
                  <a:lnTo>
                    <a:pt x="106936" y="106691"/>
                  </a:lnTo>
                  <a:lnTo>
                    <a:pt x="104099" y="92965"/>
                  </a:lnTo>
                  <a:lnTo>
                    <a:pt x="101228" y="78475"/>
                  </a:lnTo>
                  <a:lnTo>
                    <a:pt x="98687" y="63670"/>
                  </a:lnTo>
                  <a:lnTo>
                    <a:pt x="96640" y="48866"/>
                  </a:lnTo>
                  <a:lnTo>
                    <a:pt x="94758" y="34519"/>
                  </a:lnTo>
                  <a:lnTo>
                    <a:pt x="92348" y="21271"/>
                  </a:lnTo>
                  <a:lnTo>
                    <a:pt x="89049" y="9437"/>
                  </a:lnTo>
                  <a:lnTo>
                    <a:pt x="84652" y="1378"/>
                  </a:lnTo>
                  <a:lnTo>
                    <a:pt x="79790" y="0"/>
                  </a:lnTo>
                  <a:lnTo>
                    <a:pt x="75653" y="4316"/>
                  </a:lnTo>
                  <a:lnTo>
                    <a:pt x="72159" y="12772"/>
                  </a:lnTo>
                  <a:lnTo>
                    <a:pt x="69282" y="24129"/>
                  </a:lnTo>
                  <a:lnTo>
                    <a:pt x="67416" y="37487"/>
                  </a:lnTo>
                  <a:lnTo>
                    <a:pt x="66721" y="52216"/>
                  </a:lnTo>
                  <a:lnTo>
                    <a:pt x="66939" y="68040"/>
                  </a:lnTo>
                  <a:lnTo>
                    <a:pt x="67560" y="84963"/>
                  </a:lnTo>
                  <a:lnTo>
                    <a:pt x="68248" y="102899"/>
                  </a:lnTo>
                  <a:lnTo>
                    <a:pt x="69017" y="121184"/>
                  </a:lnTo>
                  <a:lnTo>
                    <a:pt x="70134" y="138703"/>
                  </a:lnTo>
                  <a:lnTo>
                    <a:pt x="71734" y="154906"/>
                  </a:lnTo>
                  <a:lnTo>
                    <a:pt x="73809" y="170244"/>
                  </a:lnTo>
                  <a:lnTo>
                    <a:pt x="76281" y="185838"/>
                  </a:lnTo>
                  <a:lnTo>
                    <a:pt x="79057" y="202322"/>
                  </a:lnTo>
                  <a:lnTo>
                    <a:pt x="82058" y="219346"/>
                  </a:lnTo>
                  <a:lnTo>
                    <a:pt x="85219" y="235875"/>
                  </a:lnTo>
                  <a:lnTo>
                    <a:pt x="88491" y="251336"/>
                  </a:lnTo>
                  <a:lnTo>
                    <a:pt x="91839" y="265803"/>
                  </a:lnTo>
                  <a:lnTo>
                    <a:pt x="95240" y="279732"/>
                  </a:lnTo>
                  <a:lnTo>
                    <a:pt x="98677" y="293469"/>
                  </a:lnTo>
                  <a:lnTo>
                    <a:pt x="102138" y="307186"/>
                  </a:lnTo>
                  <a:lnTo>
                    <a:pt x="105615" y="320949"/>
                  </a:lnTo>
                  <a:lnTo>
                    <a:pt x="109111" y="334759"/>
                  </a:lnTo>
                  <a:lnTo>
                    <a:pt x="112952" y="348121"/>
                  </a:lnTo>
                  <a:lnTo>
                    <a:pt x="117748" y="360102"/>
                  </a:lnTo>
                  <a:lnTo>
                    <a:pt x="123744" y="370297"/>
                  </a:lnTo>
                  <a:lnTo>
                    <a:pt x="130411" y="378654"/>
                  </a:lnTo>
                  <a:lnTo>
                    <a:pt x="137286" y="386031"/>
                  </a:lnTo>
                  <a:lnTo>
                    <a:pt x="144976" y="393069"/>
                  </a:lnTo>
                  <a:lnTo>
                    <a:pt x="154682" y="4009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86494" y="469505"/>
              <a:ext cx="168457" cy="209895"/>
            </a:xfrm>
            <a:custGeom>
              <a:avLst/>
              <a:gdLst/>
              <a:ahLst/>
              <a:cxnLst/>
              <a:rect l="0" t="0" r="0" b="0"/>
              <a:pathLst>
                <a:path w="168457" h="209895">
                  <a:moveTo>
                    <a:pt x="0" y="21056"/>
                  </a:moveTo>
                  <a:lnTo>
                    <a:pt x="2934" y="32792"/>
                  </a:lnTo>
                  <a:lnTo>
                    <a:pt x="5716" y="43921"/>
                  </a:lnTo>
                  <a:lnTo>
                    <a:pt x="8616" y="55519"/>
                  </a:lnTo>
                  <a:lnTo>
                    <a:pt x="11656" y="67680"/>
                  </a:lnTo>
                  <a:lnTo>
                    <a:pt x="14821" y="80340"/>
                  </a:lnTo>
                  <a:lnTo>
                    <a:pt x="18085" y="93392"/>
                  </a:lnTo>
                  <a:lnTo>
                    <a:pt x="21423" y="106571"/>
                  </a:lnTo>
                  <a:lnTo>
                    <a:pt x="24814" y="119487"/>
                  </a:lnTo>
                  <a:lnTo>
                    <a:pt x="28243" y="131949"/>
                  </a:lnTo>
                  <a:lnTo>
                    <a:pt x="31698" y="143943"/>
                  </a:lnTo>
                  <a:lnTo>
                    <a:pt x="35171" y="155537"/>
                  </a:lnTo>
                  <a:lnTo>
                    <a:pt x="38655" y="166819"/>
                  </a:lnTo>
                  <a:lnTo>
                    <a:pt x="42148" y="177872"/>
                  </a:lnTo>
                  <a:lnTo>
                    <a:pt x="45646" y="188761"/>
                  </a:lnTo>
                  <a:lnTo>
                    <a:pt x="49132" y="199465"/>
                  </a:lnTo>
                  <a:lnTo>
                    <a:pt x="52027" y="207543"/>
                  </a:lnTo>
                  <a:lnTo>
                    <a:pt x="53421" y="209894"/>
                  </a:lnTo>
                  <a:lnTo>
                    <a:pt x="53270" y="207484"/>
                  </a:lnTo>
                  <a:lnTo>
                    <a:pt x="51972" y="201967"/>
                  </a:lnTo>
                  <a:lnTo>
                    <a:pt x="50074" y="194378"/>
                  </a:lnTo>
                  <a:lnTo>
                    <a:pt x="48151" y="185154"/>
                  </a:lnTo>
                  <a:lnTo>
                    <a:pt x="46504" y="174616"/>
                  </a:lnTo>
                  <a:lnTo>
                    <a:pt x="45051" y="163230"/>
                  </a:lnTo>
                  <a:lnTo>
                    <a:pt x="43455" y="151567"/>
                  </a:lnTo>
                  <a:lnTo>
                    <a:pt x="41529" y="139962"/>
                  </a:lnTo>
                  <a:lnTo>
                    <a:pt x="39402" y="128215"/>
                  </a:lnTo>
                  <a:lnTo>
                    <a:pt x="37427" y="115727"/>
                  </a:lnTo>
                  <a:lnTo>
                    <a:pt x="35809" y="102223"/>
                  </a:lnTo>
                  <a:lnTo>
                    <a:pt x="34910" y="88221"/>
                  </a:lnTo>
                  <a:lnTo>
                    <a:pt x="35296" y="74806"/>
                  </a:lnTo>
                  <a:lnTo>
                    <a:pt x="37160" y="62567"/>
                  </a:lnTo>
                  <a:lnTo>
                    <a:pt x="40533" y="51740"/>
                  </a:lnTo>
                  <a:lnTo>
                    <a:pt x="45463" y="42465"/>
                  </a:lnTo>
                  <a:lnTo>
                    <a:pt x="51816" y="34639"/>
                  </a:lnTo>
                  <a:lnTo>
                    <a:pt x="59335" y="28010"/>
                  </a:lnTo>
                  <a:lnTo>
                    <a:pt x="67744" y="22301"/>
                  </a:lnTo>
                  <a:lnTo>
                    <a:pt x="76807" y="17269"/>
                  </a:lnTo>
                  <a:lnTo>
                    <a:pt x="86501" y="12886"/>
                  </a:lnTo>
                  <a:lnTo>
                    <a:pt x="96993" y="9312"/>
                  </a:lnTo>
                  <a:lnTo>
                    <a:pt x="108297" y="6573"/>
                  </a:lnTo>
                  <a:lnTo>
                    <a:pt x="119894" y="4560"/>
                  </a:lnTo>
                  <a:lnTo>
                    <a:pt x="132053" y="2908"/>
                  </a:lnTo>
                  <a:lnTo>
                    <a:pt x="146959" y="1471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85229" y="496991"/>
              <a:ext cx="117121" cy="183084"/>
            </a:xfrm>
            <a:custGeom>
              <a:avLst/>
              <a:gdLst/>
              <a:ahLst/>
              <a:cxnLst/>
              <a:rect l="0" t="0" r="0" b="0"/>
              <a:pathLst>
                <a:path w="117121" h="183084">
                  <a:moveTo>
                    <a:pt x="22364" y="67270"/>
                  </a:moveTo>
                  <a:lnTo>
                    <a:pt x="28366" y="73004"/>
                  </a:lnTo>
                  <a:lnTo>
                    <a:pt x="35210" y="77288"/>
                  </a:lnTo>
                  <a:lnTo>
                    <a:pt x="43598" y="80489"/>
                  </a:lnTo>
                  <a:lnTo>
                    <a:pt x="53226" y="82677"/>
                  </a:lnTo>
                  <a:lnTo>
                    <a:pt x="63540" y="83726"/>
                  </a:lnTo>
                  <a:lnTo>
                    <a:pt x="74138" y="83659"/>
                  </a:lnTo>
                  <a:lnTo>
                    <a:pt x="84490" y="82316"/>
                  </a:lnTo>
                  <a:lnTo>
                    <a:pt x="93894" y="79291"/>
                  </a:lnTo>
                  <a:lnTo>
                    <a:pt x="102051" y="74511"/>
                  </a:lnTo>
                  <a:lnTo>
                    <a:pt x="108693" y="68031"/>
                  </a:lnTo>
                  <a:lnTo>
                    <a:pt x="113413" y="59861"/>
                  </a:lnTo>
                  <a:lnTo>
                    <a:pt x="116171" y="50194"/>
                  </a:lnTo>
                  <a:lnTo>
                    <a:pt x="116906" y="39807"/>
                  </a:lnTo>
                  <a:lnTo>
                    <a:pt x="115364" y="29915"/>
                  </a:lnTo>
                  <a:lnTo>
                    <a:pt x="111620" y="21166"/>
                  </a:lnTo>
                  <a:lnTo>
                    <a:pt x="105854" y="13821"/>
                  </a:lnTo>
                  <a:lnTo>
                    <a:pt x="98173" y="8030"/>
                  </a:lnTo>
                  <a:lnTo>
                    <a:pt x="88832" y="3703"/>
                  </a:lnTo>
                  <a:lnTo>
                    <a:pt x="78495" y="914"/>
                  </a:lnTo>
                  <a:lnTo>
                    <a:pt x="68106" y="0"/>
                  </a:lnTo>
                  <a:lnTo>
                    <a:pt x="58200" y="972"/>
                  </a:lnTo>
                  <a:lnTo>
                    <a:pt x="48924" y="3571"/>
                  </a:lnTo>
                  <a:lnTo>
                    <a:pt x="40235" y="7448"/>
                  </a:lnTo>
                  <a:lnTo>
                    <a:pt x="32023" y="12279"/>
                  </a:lnTo>
                  <a:lnTo>
                    <a:pt x="24338" y="17962"/>
                  </a:lnTo>
                  <a:lnTo>
                    <a:pt x="17388" y="24600"/>
                  </a:lnTo>
                  <a:lnTo>
                    <a:pt x="11235" y="32174"/>
                  </a:lnTo>
                  <a:lnTo>
                    <a:pt x="6118" y="40548"/>
                  </a:lnTo>
                  <a:lnTo>
                    <a:pt x="2511" y="49546"/>
                  </a:lnTo>
                  <a:lnTo>
                    <a:pt x="532" y="59013"/>
                  </a:lnTo>
                  <a:lnTo>
                    <a:pt x="0" y="68981"/>
                  </a:lnTo>
                  <a:lnTo>
                    <a:pt x="623" y="79658"/>
                  </a:lnTo>
                  <a:lnTo>
                    <a:pt x="2119" y="91096"/>
                  </a:lnTo>
                  <a:lnTo>
                    <a:pt x="4408" y="103048"/>
                  </a:lnTo>
                  <a:lnTo>
                    <a:pt x="7614" y="115071"/>
                  </a:lnTo>
                  <a:lnTo>
                    <a:pt x="11735" y="126894"/>
                  </a:lnTo>
                  <a:lnTo>
                    <a:pt x="16806" y="138274"/>
                  </a:lnTo>
                  <a:lnTo>
                    <a:pt x="22967" y="148916"/>
                  </a:lnTo>
                  <a:lnTo>
                    <a:pt x="30193" y="158724"/>
                  </a:lnTo>
                  <a:lnTo>
                    <a:pt x="38487" y="167293"/>
                  </a:lnTo>
                  <a:lnTo>
                    <a:pt x="47958" y="173846"/>
                  </a:lnTo>
                  <a:lnTo>
                    <a:pt x="58538" y="178145"/>
                  </a:lnTo>
                  <a:lnTo>
                    <a:pt x="69629" y="180575"/>
                  </a:lnTo>
                  <a:lnTo>
                    <a:pt x="81385" y="182112"/>
                  </a:lnTo>
                  <a:lnTo>
                    <a:pt x="95955" y="182889"/>
                  </a:lnTo>
                  <a:lnTo>
                    <a:pt x="117120" y="183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65520" y="501657"/>
              <a:ext cx="178986" cy="210004"/>
            </a:xfrm>
            <a:custGeom>
              <a:avLst/>
              <a:gdLst/>
              <a:ahLst/>
              <a:cxnLst/>
              <a:rect l="0" t="0" r="0" b="0"/>
              <a:pathLst>
                <a:path w="178986" h="210004">
                  <a:moveTo>
                    <a:pt x="0" y="83661"/>
                  </a:moveTo>
                  <a:lnTo>
                    <a:pt x="2934" y="92529"/>
                  </a:lnTo>
                  <a:lnTo>
                    <a:pt x="5716" y="101516"/>
                  </a:lnTo>
                  <a:lnTo>
                    <a:pt x="8611" y="111511"/>
                  </a:lnTo>
                  <a:lnTo>
                    <a:pt x="11479" y="122492"/>
                  </a:lnTo>
                  <a:lnTo>
                    <a:pt x="13995" y="134304"/>
                  </a:lnTo>
                  <a:lnTo>
                    <a:pt x="15977" y="146690"/>
                  </a:lnTo>
                  <a:lnTo>
                    <a:pt x="16415" y="156934"/>
                  </a:lnTo>
                  <a:lnTo>
                    <a:pt x="14690" y="161128"/>
                  </a:lnTo>
                  <a:lnTo>
                    <a:pt x="12085" y="159340"/>
                  </a:lnTo>
                  <a:lnTo>
                    <a:pt x="9332" y="153233"/>
                  </a:lnTo>
                  <a:lnTo>
                    <a:pt x="6883" y="144298"/>
                  </a:lnTo>
                  <a:lnTo>
                    <a:pt x="4923" y="133552"/>
                  </a:lnTo>
                  <a:lnTo>
                    <a:pt x="3448" y="121483"/>
                  </a:lnTo>
                  <a:lnTo>
                    <a:pt x="2381" y="108196"/>
                  </a:lnTo>
                  <a:lnTo>
                    <a:pt x="1637" y="93833"/>
                  </a:lnTo>
                  <a:lnTo>
                    <a:pt x="1460" y="78920"/>
                  </a:lnTo>
                  <a:lnTo>
                    <a:pt x="2398" y="64283"/>
                  </a:lnTo>
                  <a:lnTo>
                    <a:pt x="4665" y="50370"/>
                  </a:lnTo>
                  <a:lnTo>
                    <a:pt x="8324" y="37586"/>
                  </a:lnTo>
                  <a:lnTo>
                    <a:pt x="13454" y="26450"/>
                  </a:lnTo>
                  <a:lnTo>
                    <a:pt x="19944" y="17083"/>
                  </a:lnTo>
                  <a:lnTo>
                    <a:pt x="27556" y="9607"/>
                  </a:lnTo>
                  <a:lnTo>
                    <a:pt x="36028" y="4318"/>
                  </a:lnTo>
                  <a:lnTo>
                    <a:pt x="45130" y="1169"/>
                  </a:lnTo>
                  <a:lnTo>
                    <a:pt x="54680" y="0"/>
                  </a:lnTo>
                  <a:lnTo>
                    <a:pt x="64542" y="719"/>
                  </a:lnTo>
                  <a:lnTo>
                    <a:pt x="74616" y="3092"/>
                  </a:lnTo>
                  <a:lnTo>
                    <a:pt x="84667" y="6954"/>
                  </a:lnTo>
                  <a:lnTo>
                    <a:pt x="94344" y="12286"/>
                  </a:lnTo>
                  <a:lnTo>
                    <a:pt x="103478" y="18944"/>
                  </a:lnTo>
                  <a:lnTo>
                    <a:pt x="111916" y="26685"/>
                  </a:lnTo>
                  <a:lnTo>
                    <a:pt x="119438" y="35250"/>
                  </a:lnTo>
                  <a:lnTo>
                    <a:pt x="126016" y="44418"/>
                  </a:lnTo>
                  <a:lnTo>
                    <a:pt x="131774" y="54015"/>
                  </a:lnTo>
                  <a:lnTo>
                    <a:pt x="136883" y="63909"/>
                  </a:lnTo>
                  <a:lnTo>
                    <a:pt x="141509" y="74009"/>
                  </a:lnTo>
                  <a:lnTo>
                    <a:pt x="145788" y="84248"/>
                  </a:lnTo>
                  <a:lnTo>
                    <a:pt x="149823" y="94582"/>
                  </a:lnTo>
                  <a:lnTo>
                    <a:pt x="153688" y="104981"/>
                  </a:lnTo>
                  <a:lnTo>
                    <a:pt x="157438" y="115422"/>
                  </a:lnTo>
                  <a:lnTo>
                    <a:pt x="161109" y="125892"/>
                  </a:lnTo>
                  <a:lnTo>
                    <a:pt x="164722" y="136381"/>
                  </a:lnTo>
                  <a:lnTo>
                    <a:pt x="168144" y="147008"/>
                  </a:lnTo>
                  <a:lnTo>
                    <a:pt x="171426" y="159366"/>
                  </a:lnTo>
                  <a:lnTo>
                    <a:pt x="174856" y="177898"/>
                  </a:lnTo>
                  <a:lnTo>
                    <a:pt x="178985" y="210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12712" y="43791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86660" y="482972"/>
              <a:ext cx="305328" cy="165518"/>
            </a:xfrm>
            <a:custGeom>
              <a:avLst/>
              <a:gdLst/>
              <a:ahLst/>
              <a:cxnLst/>
              <a:rect l="0" t="0" r="0" b="0"/>
              <a:pathLst>
                <a:path w="305328" h="165518">
                  <a:moveTo>
                    <a:pt x="0" y="49704"/>
                  </a:moveTo>
                  <a:lnTo>
                    <a:pt x="2934" y="58639"/>
                  </a:lnTo>
                  <a:lnTo>
                    <a:pt x="5716" y="68266"/>
                  </a:lnTo>
                  <a:lnTo>
                    <a:pt x="8616" y="79549"/>
                  </a:lnTo>
                  <a:lnTo>
                    <a:pt x="11656" y="92044"/>
                  </a:lnTo>
                  <a:lnTo>
                    <a:pt x="14821" y="104875"/>
                  </a:lnTo>
                  <a:lnTo>
                    <a:pt x="18085" y="117493"/>
                  </a:lnTo>
                  <a:lnTo>
                    <a:pt x="21423" y="129704"/>
                  </a:lnTo>
                  <a:lnTo>
                    <a:pt x="24815" y="141499"/>
                  </a:lnTo>
                  <a:lnTo>
                    <a:pt x="28227" y="152874"/>
                  </a:lnTo>
                  <a:lnTo>
                    <a:pt x="31074" y="161458"/>
                  </a:lnTo>
                  <a:lnTo>
                    <a:pt x="32603" y="164025"/>
                  </a:lnTo>
                  <a:lnTo>
                    <a:pt x="33075" y="161221"/>
                  </a:lnTo>
                  <a:lnTo>
                    <a:pt x="33011" y="154609"/>
                  </a:lnTo>
                  <a:lnTo>
                    <a:pt x="32757" y="145458"/>
                  </a:lnTo>
                  <a:lnTo>
                    <a:pt x="32477" y="134639"/>
                  </a:lnTo>
                  <a:lnTo>
                    <a:pt x="32235" y="122722"/>
                  </a:lnTo>
                  <a:lnTo>
                    <a:pt x="32045" y="109917"/>
                  </a:lnTo>
                  <a:lnTo>
                    <a:pt x="31905" y="96163"/>
                  </a:lnTo>
                  <a:lnTo>
                    <a:pt x="31810" y="81499"/>
                  </a:lnTo>
                  <a:lnTo>
                    <a:pt x="31913" y="66392"/>
                  </a:lnTo>
                  <a:lnTo>
                    <a:pt x="32513" y="51628"/>
                  </a:lnTo>
                  <a:lnTo>
                    <a:pt x="33743" y="37641"/>
                  </a:lnTo>
                  <a:lnTo>
                    <a:pt x="35891" y="25148"/>
                  </a:lnTo>
                  <a:lnTo>
                    <a:pt x="39469" y="15273"/>
                  </a:lnTo>
                  <a:lnTo>
                    <a:pt x="44617" y="8388"/>
                  </a:lnTo>
                  <a:lnTo>
                    <a:pt x="51007" y="4547"/>
                  </a:lnTo>
                  <a:lnTo>
                    <a:pt x="58051" y="3841"/>
                  </a:lnTo>
                  <a:lnTo>
                    <a:pt x="65341" y="5992"/>
                  </a:lnTo>
                  <a:lnTo>
                    <a:pt x="72673" y="10483"/>
                  </a:lnTo>
                  <a:lnTo>
                    <a:pt x="79968" y="16759"/>
                  </a:lnTo>
                  <a:lnTo>
                    <a:pt x="87200" y="24341"/>
                  </a:lnTo>
                  <a:lnTo>
                    <a:pt x="94208" y="32849"/>
                  </a:lnTo>
                  <a:lnTo>
                    <a:pt x="100695" y="42003"/>
                  </a:lnTo>
                  <a:lnTo>
                    <a:pt x="106541" y="51602"/>
                  </a:lnTo>
                  <a:lnTo>
                    <a:pt x="111791" y="61504"/>
                  </a:lnTo>
                  <a:lnTo>
                    <a:pt x="116552" y="71612"/>
                  </a:lnTo>
                  <a:lnTo>
                    <a:pt x="120955" y="81826"/>
                  </a:lnTo>
                  <a:lnTo>
                    <a:pt x="125598" y="90912"/>
                  </a:lnTo>
                  <a:lnTo>
                    <a:pt x="130983" y="95348"/>
                  </a:lnTo>
                  <a:lnTo>
                    <a:pt x="136113" y="93234"/>
                  </a:lnTo>
                  <a:lnTo>
                    <a:pt x="139944" y="86341"/>
                  </a:lnTo>
                  <a:lnTo>
                    <a:pt x="142865" y="76499"/>
                  </a:lnTo>
                  <a:lnTo>
                    <a:pt x="145847" y="65308"/>
                  </a:lnTo>
                  <a:lnTo>
                    <a:pt x="149452" y="53727"/>
                  </a:lnTo>
                  <a:lnTo>
                    <a:pt x="153820" y="42349"/>
                  </a:lnTo>
                  <a:lnTo>
                    <a:pt x="158884" y="31627"/>
                  </a:lnTo>
                  <a:lnTo>
                    <a:pt x="164510" y="21724"/>
                  </a:lnTo>
                  <a:lnTo>
                    <a:pt x="170724" y="13073"/>
                  </a:lnTo>
                  <a:lnTo>
                    <a:pt x="177717" y="6456"/>
                  </a:lnTo>
                  <a:lnTo>
                    <a:pt x="185528" y="2118"/>
                  </a:lnTo>
                  <a:lnTo>
                    <a:pt x="194060" y="0"/>
                  </a:lnTo>
                  <a:lnTo>
                    <a:pt x="203164" y="6"/>
                  </a:lnTo>
                  <a:lnTo>
                    <a:pt x="212692" y="1865"/>
                  </a:lnTo>
                  <a:lnTo>
                    <a:pt x="222361" y="5364"/>
                  </a:lnTo>
                  <a:lnTo>
                    <a:pt x="231772" y="10444"/>
                  </a:lnTo>
                  <a:lnTo>
                    <a:pt x="240725" y="16931"/>
                  </a:lnTo>
                  <a:lnTo>
                    <a:pt x="249040" y="24554"/>
                  </a:lnTo>
                  <a:lnTo>
                    <a:pt x="256479" y="33040"/>
                  </a:lnTo>
                  <a:lnTo>
                    <a:pt x="263001" y="42159"/>
                  </a:lnTo>
                  <a:lnTo>
                    <a:pt x="268721" y="51893"/>
                  </a:lnTo>
                  <a:lnTo>
                    <a:pt x="273805" y="62411"/>
                  </a:lnTo>
                  <a:lnTo>
                    <a:pt x="278414" y="73744"/>
                  </a:lnTo>
                  <a:lnTo>
                    <a:pt x="282682" y="85625"/>
                  </a:lnTo>
                  <a:lnTo>
                    <a:pt x="286709" y="97600"/>
                  </a:lnTo>
                  <a:lnTo>
                    <a:pt x="290565" y="109387"/>
                  </a:lnTo>
                  <a:lnTo>
                    <a:pt x="294151" y="120640"/>
                  </a:lnTo>
                  <a:lnTo>
                    <a:pt x="297561" y="132074"/>
                  </a:lnTo>
                  <a:lnTo>
                    <a:pt x="301097" y="145807"/>
                  </a:lnTo>
                  <a:lnTo>
                    <a:pt x="305327" y="165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08459" y="510869"/>
              <a:ext cx="215155" cy="188086"/>
            </a:xfrm>
            <a:custGeom>
              <a:avLst/>
              <a:gdLst/>
              <a:ahLst/>
              <a:cxnLst/>
              <a:rect l="0" t="0" r="0" b="0"/>
              <a:pathLst>
                <a:path w="215155" h="188086">
                  <a:moveTo>
                    <a:pt x="130926" y="95506"/>
                  </a:moveTo>
                  <a:lnTo>
                    <a:pt x="133726" y="86638"/>
                  </a:lnTo>
                  <a:lnTo>
                    <a:pt x="135228" y="77651"/>
                  </a:lnTo>
                  <a:lnTo>
                    <a:pt x="135530" y="67665"/>
                  </a:lnTo>
                  <a:lnTo>
                    <a:pt x="134677" y="57030"/>
                  </a:lnTo>
                  <a:lnTo>
                    <a:pt x="132562" y="46515"/>
                  </a:lnTo>
                  <a:lnTo>
                    <a:pt x="129230" y="36567"/>
                  </a:lnTo>
                  <a:lnTo>
                    <a:pt x="124549" y="27453"/>
                  </a:lnTo>
                  <a:lnTo>
                    <a:pt x="118134" y="19414"/>
                  </a:lnTo>
                  <a:lnTo>
                    <a:pt x="109934" y="12466"/>
                  </a:lnTo>
                  <a:lnTo>
                    <a:pt x="100345" y="6786"/>
                  </a:lnTo>
                  <a:lnTo>
                    <a:pt x="89999" y="2786"/>
                  </a:lnTo>
                  <a:lnTo>
                    <a:pt x="79344" y="542"/>
                  </a:lnTo>
                  <a:lnTo>
                    <a:pt x="68769" y="0"/>
                  </a:lnTo>
                  <a:lnTo>
                    <a:pt x="58676" y="1147"/>
                  </a:lnTo>
                  <a:lnTo>
                    <a:pt x="49225" y="3815"/>
                  </a:lnTo>
                  <a:lnTo>
                    <a:pt x="40389" y="8047"/>
                  </a:lnTo>
                  <a:lnTo>
                    <a:pt x="32060" y="14159"/>
                  </a:lnTo>
                  <a:lnTo>
                    <a:pt x="24128" y="22164"/>
                  </a:lnTo>
                  <a:lnTo>
                    <a:pt x="16816" y="31963"/>
                  </a:lnTo>
                  <a:lnTo>
                    <a:pt x="10655" y="43513"/>
                  </a:lnTo>
                  <a:lnTo>
                    <a:pt x="5850" y="56613"/>
                  </a:lnTo>
                  <a:lnTo>
                    <a:pt x="2453" y="70798"/>
                  </a:lnTo>
                  <a:lnTo>
                    <a:pt x="539" y="85457"/>
                  </a:lnTo>
                  <a:lnTo>
                    <a:pt x="0" y="100192"/>
                  </a:lnTo>
                  <a:lnTo>
                    <a:pt x="755" y="114507"/>
                  </a:lnTo>
                  <a:lnTo>
                    <a:pt x="2849" y="127740"/>
                  </a:lnTo>
                  <a:lnTo>
                    <a:pt x="6179" y="139638"/>
                  </a:lnTo>
                  <a:lnTo>
                    <a:pt x="10533" y="150287"/>
                  </a:lnTo>
                  <a:lnTo>
                    <a:pt x="15670" y="159917"/>
                  </a:lnTo>
                  <a:lnTo>
                    <a:pt x="21389" y="168757"/>
                  </a:lnTo>
                  <a:lnTo>
                    <a:pt x="27685" y="176527"/>
                  </a:lnTo>
                  <a:lnTo>
                    <a:pt x="34742" y="182470"/>
                  </a:lnTo>
                  <a:lnTo>
                    <a:pt x="42597" y="186316"/>
                  </a:lnTo>
                  <a:lnTo>
                    <a:pt x="50991" y="188085"/>
                  </a:lnTo>
                  <a:lnTo>
                    <a:pt x="59471" y="187835"/>
                  </a:lnTo>
                  <a:lnTo>
                    <a:pt x="67762" y="185809"/>
                  </a:lnTo>
                  <a:lnTo>
                    <a:pt x="75617" y="182196"/>
                  </a:lnTo>
                  <a:lnTo>
                    <a:pt x="82740" y="177038"/>
                  </a:lnTo>
                  <a:lnTo>
                    <a:pt x="89046" y="170499"/>
                  </a:lnTo>
                  <a:lnTo>
                    <a:pt x="94620" y="162841"/>
                  </a:lnTo>
                  <a:lnTo>
                    <a:pt x="99605" y="154331"/>
                  </a:lnTo>
                  <a:lnTo>
                    <a:pt x="104143" y="145191"/>
                  </a:lnTo>
                  <a:lnTo>
                    <a:pt x="108194" y="135275"/>
                  </a:lnTo>
                  <a:lnTo>
                    <a:pt x="111542" y="124101"/>
                  </a:lnTo>
                  <a:lnTo>
                    <a:pt x="114130" y="111511"/>
                  </a:lnTo>
                  <a:lnTo>
                    <a:pt x="116037" y="97801"/>
                  </a:lnTo>
                  <a:lnTo>
                    <a:pt x="117401" y="83527"/>
                  </a:lnTo>
                  <a:lnTo>
                    <a:pt x="118379" y="69159"/>
                  </a:lnTo>
                  <a:lnTo>
                    <a:pt x="119873" y="57902"/>
                  </a:lnTo>
                  <a:lnTo>
                    <a:pt x="122535" y="53864"/>
                  </a:lnTo>
                  <a:lnTo>
                    <a:pt x="125562" y="56212"/>
                  </a:lnTo>
                  <a:lnTo>
                    <a:pt x="128673" y="62885"/>
                  </a:lnTo>
                  <a:lnTo>
                    <a:pt x="131849" y="72115"/>
                  </a:lnTo>
                  <a:lnTo>
                    <a:pt x="135095" y="82563"/>
                  </a:lnTo>
                  <a:lnTo>
                    <a:pt x="138411" y="93458"/>
                  </a:lnTo>
                  <a:lnTo>
                    <a:pt x="141951" y="104279"/>
                  </a:lnTo>
                  <a:lnTo>
                    <a:pt x="146008" y="114578"/>
                  </a:lnTo>
                  <a:lnTo>
                    <a:pt x="150705" y="124183"/>
                  </a:lnTo>
                  <a:lnTo>
                    <a:pt x="156165" y="132962"/>
                  </a:lnTo>
                  <a:lnTo>
                    <a:pt x="162586" y="140725"/>
                  </a:lnTo>
                  <a:lnTo>
                    <a:pt x="169974" y="147456"/>
                  </a:lnTo>
                  <a:lnTo>
                    <a:pt x="177928" y="152769"/>
                  </a:lnTo>
                  <a:lnTo>
                    <a:pt x="186624" y="156128"/>
                  </a:lnTo>
                  <a:lnTo>
                    <a:pt x="197944" y="155595"/>
                  </a:lnTo>
                  <a:lnTo>
                    <a:pt x="215154" y="1481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04504" y="254580"/>
              <a:ext cx="333184" cy="449971"/>
            </a:xfrm>
            <a:custGeom>
              <a:avLst/>
              <a:gdLst/>
              <a:ahLst/>
              <a:cxnLst/>
              <a:rect l="0" t="0" r="0" b="0"/>
              <a:pathLst>
                <a:path w="333184" h="449971">
                  <a:moveTo>
                    <a:pt x="82280" y="330738"/>
                  </a:moveTo>
                  <a:lnTo>
                    <a:pt x="87947" y="324804"/>
                  </a:lnTo>
                  <a:lnTo>
                    <a:pt x="91591" y="318599"/>
                  </a:lnTo>
                  <a:lnTo>
                    <a:pt x="93495" y="311508"/>
                  </a:lnTo>
                  <a:lnTo>
                    <a:pt x="93824" y="303740"/>
                  </a:lnTo>
                  <a:lnTo>
                    <a:pt x="92557" y="295742"/>
                  </a:lnTo>
                  <a:lnTo>
                    <a:pt x="89823" y="287815"/>
                  </a:lnTo>
                  <a:lnTo>
                    <a:pt x="85556" y="280559"/>
                  </a:lnTo>
                  <a:lnTo>
                    <a:pt x="79424" y="274911"/>
                  </a:lnTo>
                  <a:lnTo>
                    <a:pt x="71422" y="271238"/>
                  </a:lnTo>
                  <a:lnTo>
                    <a:pt x="62136" y="269573"/>
                  </a:lnTo>
                  <a:lnTo>
                    <a:pt x="52527" y="269886"/>
                  </a:lnTo>
                  <a:lnTo>
                    <a:pt x="43186" y="271951"/>
                  </a:lnTo>
                  <a:lnTo>
                    <a:pt x="34476" y="275589"/>
                  </a:lnTo>
                  <a:lnTo>
                    <a:pt x="26706" y="280763"/>
                  </a:lnTo>
                  <a:lnTo>
                    <a:pt x="19934" y="287316"/>
                  </a:lnTo>
                  <a:lnTo>
                    <a:pt x="14201" y="295154"/>
                  </a:lnTo>
                  <a:lnTo>
                    <a:pt x="9632" y="304316"/>
                  </a:lnTo>
                  <a:lnTo>
                    <a:pt x="6184" y="314707"/>
                  </a:lnTo>
                  <a:lnTo>
                    <a:pt x="3678" y="326278"/>
                  </a:lnTo>
                  <a:lnTo>
                    <a:pt x="1904" y="339102"/>
                  </a:lnTo>
                  <a:lnTo>
                    <a:pt x="675" y="353091"/>
                  </a:lnTo>
                  <a:lnTo>
                    <a:pt x="0" y="367721"/>
                  </a:lnTo>
                  <a:lnTo>
                    <a:pt x="70" y="382155"/>
                  </a:lnTo>
                  <a:lnTo>
                    <a:pt x="941" y="395930"/>
                  </a:lnTo>
                  <a:lnTo>
                    <a:pt x="2848" y="408787"/>
                  </a:lnTo>
                  <a:lnTo>
                    <a:pt x="6264" y="420503"/>
                  </a:lnTo>
                  <a:lnTo>
                    <a:pt x="11307" y="431067"/>
                  </a:lnTo>
                  <a:lnTo>
                    <a:pt x="17797" y="439992"/>
                  </a:lnTo>
                  <a:lnTo>
                    <a:pt x="25441" y="446259"/>
                  </a:lnTo>
                  <a:lnTo>
                    <a:pt x="33947" y="449544"/>
                  </a:lnTo>
                  <a:lnTo>
                    <a:pt x="42910" y="449970"/>
                  </a:lnTo>
                  <a:lnTo>
                    <a:pt x="51839" y="447756"/>
                  </a:lnTo>
                  <a:lnTo>
                    <a:pt x="60464" y="443306"/>
                  </a:lnTo>
                  <a:lnTo>
                    <a:pt x="68558" y="437101"/>
                  </a:lnTo>
                  <a:lnTo>
                    <a:pt x="75848" y="429590"/>
                  </a:lnTo>
                  <a:lnTo>
                    <a:pt x="82271" y="421132"/>
                  </a:lnTo>
                  <a:lnTo>
                    <a:pt x="87923" y="411677"/>
                  </a:lnTo>
                  <a:lnTo>
                    <a:pt x="92962" y="400814"/>
                  </a:lnTo>
                  <a:lnTo>
                    <a:pt x="97542" y="388429"/>
                  </a:lnTo>
                  <a:lnTo>
                    <a:pt x="101789" y="374686"/>
                  </a:lnTo>
                  <a:lnTo>
                    <a:pt x="105803" y="359858"/>
                  </a:lnTo>
                  <a:lnTo>
                    <a:pt x="109655" y="344209"/>
                  </a:lnTo>
                  <a:lnTo>
                    <a:pt x="113396" y="327803"/>
                  </a:lnTo>
                  <a:lnTo>
                    <a:pt x="117060" y="310505"/>
                  </a:lnTo>
                  <a:lnTo>
                    <a:pt x="120670" y="292314"/>
                  </a:lnTo>
                  <a:lnTo>
                    <a:pt x="124076" y="273352"/>
                  </a:lnTo>
                  <a:lnTo>
                    <a:pt x="126984" y="253786"/>
                  </a:lnTo>
                  <a:lnTo>
                    <a:pt x="129268" y="233782"/>
                  </a:lnTo>
                  <a:lnTo>
                    <a:pt x="130799" y="213959"/>
                  </a:lnTo>
                  <a:lnTo>
                    <a:pt x="131378" y="195335"/>
                  </a:lnTo>
                  <a:lnTo>
                    <a:pt x="130992" y="178356"/>
                  </a:lnTo>
                  <a:lnTo>
                    <a:pt x="129937" y="162480"/>
                  </a:lnTo>
                  <a:lnTo>
                    <a:pt x="128697" y="146518"/>
                  </a:lnTo>
                  <a:lnTo>
                    <a:pt x="127573" y="129780"/>
                  </a:lnTo>
                  <a:lnTo>
                    <a:pt x="126668" y="112414"/>
                  </a:lnTo>
                  <a:lnTo>
                    <a:pt x="125986" y="95123"/>
                  </a:lnTo>
                  <a:lnTo>
                    <a:pt x="125489" y="78337"/>
                  </a:lnTo>
                  <a:lnTo>
                    <a:pt x="124968" y="62166"/>
                  </a:lnTo>
                  <a:lnTo>
                    <a:pt x="124078" y="46554"/>
                  </a:lnTo>
                  <a:lnTo>
                    <a:pt x="122655" y="31419"/>
                  </a:lnTo>
                  <a:lnTo>
                    <a:pt x="120522" y="17633"/>
                  </a:lnTo>
                  <a:lnTo>
                    <a:pt x="116706" y="7052"/>
                  </a:lnTo>
                  <a:lnTo>
                    <a:pt x="111260" y="1016"/>
                  </a:lnTo>
                  <a:lnTo>
                    <a:pt x="106198" y="0"/>
                  </a:lnTo>
                  <a:lnTo>
                    <a:pt x="102229" y="3278"/>
                  </a:lnTo>
                  <a:lnTo>
                    <a:pt x="99322" y="10146"/>
                  </a:lnTo>
                  <a:lnTo>
                    <a:pt x="97263" y="20310"/>
                  </a:lnTo>
                  <a:lnTo>
                    <a:pt x="95838" y="33317"/>
                  </a:lnTo>
                  <a:lnTo>
                    <a:pt x="95029" y="48100"/>
                  </a:lnTo>
                  <a:lnTo>
                    <a:pt x="95010" y="63177"/>
                  </a:lnTo>
                  <a:lnTo>
                    <a:pt x="95806" y="77703"/>
                  </a:lnTo>
                  <a:lnTo>
                    <a:pt x="97155" y="92066"/>
                  </a:lnTo>
                  <a:lnTo>
                    <a:pt x="98599" y="107531"/>
                  </a:lnTo>
                  <a:lnTo>
                    <a:pt x="99868" y="124752"/>
                  </a:lnTo>
                  <a:lnTo>
                    <a:pt x="101042" y="143593"/>
                  </a:lnTo>
                  <a:lnTo>
                    <a:pt x="102437" y="163479"/>
                  </a:lnTo>
                  <a:lnTo>
                    <a:pt x="104227" y="183939"/>
                  </a:lnTo>
                  <a:lnTo>
                    <a:pt x="106430" y="204696"/>
                  </a:lnTo>
                  <a:lnTo>
                    <a:pt x="108988" y="225604"/>
                  </a:lnTo>
                  <a:lnTo>
                    <a:pt x="111818" y="246577"/>
                  </a:lnTo>
                  <a:lnTo>
                    <a:pt x="114685" y="267251"/>
                  </a:lnTo>
                  <a:lnTo>
                    <a:pt x="117224" y="286992"/>
                  </a:lnTo>
                  <a:lnTo>
                    <a:pt x="119264" y="305529"/>
                  </a:lnTo>
                  <a:lnTo>
                    <a:pt x="120972" y="322757"/>
                  </a:lnTo>
                  <a:lnTo>
                    <a:pt x="122733" y="338571"/>
                  </a:lnTo>
                  <a:lnTo>
                    <a:pt x="124775" y="352995"/>
                  </a:lnTo>
                  <a:lnTo>
                    <a:pt x="127268" y="363937"/>
                  </a:lnTo>
                  <a:lnTo>
                    <a:pt x="130173" y="368504"/>
                  </a:lnTo>
                  <a:lnTo>
                    <a:pt x="133354" y="367551"/>
                  </a:lnTo>
                  <a:lnTo>
                    <a:pt x="137078" y="362929"/>
                  </a:lnTo>
                  <a:lnTo>
                    <a:pt x="141822" y="356380"/>
                  </a:lnTo>
                  <a:lnTo>
                    <a:pt x="148173" y="349410"/>
                  </a:lnTo>
                  <a:lnTo>
                    <a:pt x="156280" y="342819"/>
                  </a:lnTo>
                  <a:lnTo>
                    <a:pt x="165949" y="337025"/>
                  </a:lnTo>
                  <a:lnTo>
                    <a:pt x="176868" y="332324"/>
                  </a:lnTo>
                  <a:lnTo>
                    <a:pt x="188723" y="328742"/>
                  </a:lnTo>
                  <a:lnTo>
                    <a:pt x="201255" y="326124"/>
                  </a:lnTo>
                  <a:lnTo>
                    <a:pt x="214263" y="324265"/>
                  </a:lnTo>
                  <a:lnTo>
                    <a:pt x="227598" y="322964"/>
                  </a:lnTo>
                  <a:lnTo>
                    <a:pt x="240992" y="321899"/>
                  </a:lnTo>
                  <a:lnTo>
                    <a:pt x="254064" y="320642"/>
                  </a:lnTo>
                  <a:lnTo>
                    <a:pt x="266631" y="318971"/>
                  </a:lnTo>
                  <a:lnTo>
                    <a:pt x="278527" y="316695"/>
                  </a:lnTo>
                  <a:lnTo>
                    <a:pt x="289525" y="313562"/>
                  </a:lnTo>
                  <a:lnTo>
                    <a:pt x="299586" y="309523"/>
                  </a:lnTo>
                  <a:lnTo>
                    <a:pt x="308664" y="304522"/>
                  </a:lnTo>
                  <a:lnTo>
                    <a:pt x="316625" y="298417"/>
                  </a:lnTo>
                  <a:lnTo>
                    <a:pt x="323486" y="291240"/>
                  </a:lnTo>
                  <a:lnTo>
                    <a:pt x="328926" y="283321"/>
                  </a:lnTo>
                  <a:lnTo>
                    <a:pt x="332226" y="275167"/>
                  </a:lnTo>
                  <a:lnTo>
                    <a:pt x="333183" y="267094"/>
                  </a:lnTo>
                  <a:lnTo>
                    <a:pt x="332046" y="259217"/>
                  </a:lnTo>
                  <a:lnTo>
                    <a:pt x="329232" y="251549"/>
                  </a:lnTo>
                  <a:lnTo>
                    <a:pt x="325148" y="244067"/>
                  </a:lnTo>
                  <a:lnTo>
                    <a:pt x="319815" y="237060"/>
                  </a:lnTo>
                  <a:lnTo>
                    <a:pt x="312888" y="231106"/>
                  </a:lnTo>
                  <a:lnTo>
                    <a:pt x="304305" y="226439"/>
                  </a:lnTo>
                  <a:lnTo>
                    <a:pt x="294272" y="223135"/>
                  </a:lnTo>
                  <a:lnTo>
                    <a:pt x="283088" y="221284"/>
                  </a:lnTo>
                  <a:lnTo>
                    <a:pt x="271054" y="220785"/>
                  </a:lnTo>
                  <a:lnTo>
                    <a:pt x="258737" y="221568"/>
                  </a:lnTo>
                  <a:lnTo>
                    <a:pt x="246935" y="223680"/>
                  </a:lnTo>
                  <a:lnTo>
                    <a:pt x="236045" y="227028"/>
                  </a:lnTo>
                  <a:lnTo>
                    <a:pt x="226261" y="231562"/>
                  </a:lnTo>
                  <a:lnTo>
                    <a:pt x="217754" y="237354"/>
                  </a:lnTo>
                  <a:lnTo>
                    <a:pt x="210475" y="244329"/>
                  </a:lnTo>
                  <a:lnTo>
                    <a:pt x="204230" y="252453"/>
                  </a:lnTo>
                  <a:lnTo>
                    <a:pt x="198784" y="261809"/>
                  </a:lnTo>
                  <a:lnTo>
                    <a:pt x="193933" y="272330"/>
                  </a:lnTo>
                  <a:lnTo>
                    <a:pt x="189672" y="283988"/>
                  </a:lnTo>
                  <a:lnTo>
                    <a:pt x="186181" y="296870"/>
                  </a:lnTo>
                  <a:lnTo>
                    <a:pt x="183507" y="310894"/>
                  </a:lnTo>
                  <a:lnTo>
                    <a:pt x="181881" y="325378"/>
                  </a:lnTo>
                  <a:lnTo>
                    <a:pt x="181771" y="339181"/>
                  </a:lnTo>
                  <a:lnTo>
                    <a:pt x="183295" y="351722"/>
                  </a:lnTo>
                  <a:lnTo>
                    <a:pt x="186267" y="363107"/>
                  </a:lnTo>
                  <a:lnTo>
                    <a:pt x="190398" y="373828"/>
                  </a:lnTo>
                  <a:lnTo>
                    <a:pt x="195404" y="384256"/>
                  </a:lnTo>
                  <a:lnTo>
                    <a:pt x="201375" y="394261"/>
                  </a:lnTo>
                  <a:lnTo>
                    <a:pt x="208737" y="403316"/>
                  </a:lnTo>
                  <a:lnTo>
                    <a:pt x="217616" y="411190"/>
                  </a:lnTo>
                  <a:lnTo>
                    <a:pt x="227850" y="417954"/>
                  </a:lnTo>
                  <a:lnTo>
                    <a:pt x="239167" y="423807"/>
                  </a:lnTo>
                  <a:lnTo>
                    <a:pt x="251287" y="428961"/>
                  </a:lnTo>
                  <a:lnTo>
                    <a:pt x="263568" y="433453"/>
                  </a:lnTo>
                  <a:lnTo>
                    <a:pt x="276325" y="437586"/>
                  </a:lnTo>
                  <a:lnTo>
                    <a:pt x="291795" y="441726"/>
                  </a:lnTo>
                  <a:lnTo>
                    <a:pt x="313907" y="4465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92573" y="425287"/>
              <a:ext cx="181206" cy="259204"/>
            </a:xfrm>
            <a:custGeom>
              <a:avLst/>
              <a:gdLst/>
              <a:ahLst/>
              <a:cxnLst/>
              <a:rect l="0" t="0" r="0" b="0"/>
              <a:pathLst>
                <a:path w="181206" h="259204">
                  <a:moveTo>
                    <a:pt x="136449" y="23161"/>
                  </a:moveTo>
                  <a:lnTo>
                    <a:pt x="130448" y="17360"/>
                  </a:lnTo>
                  <a:lnTo>
                    <a:pt x="123603" y="12436"/>
                  </a:lnTo>
                  <a:lnTo>
                    <a:pt x="115211" y="7943"/>
                  </a:lnTo>
                  <a:lnTo>
                    <a:pt x="105411" y="4067"/>
                  </a:lnTo>
                  <a:lnTo>
                    <a:pt x="94448" y="1350"/>
                  </a:lnTo>
                  <a:lnTo>
                    <a:pt x="82592" y="0"/>
                  </a:lnTo>
                  <a:lnTo>
                    <a:pt x="70241" y="71"/>
                  </a:lnTo>
                  <a:lnTo>
                    <a:pt x="57893" y="1637"/>
                  </a:lnTo>
                  <a:lnTo>
                    <a:pt x="45827" y="4585"/>
                  </a:lnTo>
                  <a:lnTo>
                    <a:pt x="34441" y="8834"/>
                  </a:lnTo>
                  <a:lnTo>
                    <a:pt x="24320" y="14428"/>
                  </a:lnTo>
                  <a:lnTo>
                    <a:pt x="15672" y="21265"/>
                  </a:lnTo>
                  <a:lnTo>
                    <a:pt x="8695" y="29296"/>
                  </a:lnTo>
                  <a:lnTo>
                    <a:pt x="3749" y="38589"/>
                  </a:lnTo>
                  <a:lnTo>
                    <a:pt x="838" y="49049"/>
                  </a:lnTo>
                  <a:lnTo>
                    <a:pt x="0" y="59987"/>
                  </a:lnTo>
                  <a:lnTo>
                    <a:pt x="1474" y="70257"/>
                  </a:lnTo>
                  <a:lnTo>
                    <a:pt x="5172" y="79263"/>
                  </a:lnTo>
                  <a:lnTo>
                    <a:pt x="10908" y="86782"/>
                  </a:lnTo>
                  <a:lnTo>
                    <a:pt x="18568" y="92690"/>
                  </a:lnTo>
                  <a:lnTo>
                    <a:pt x="27900" y="97110"/>
                  </a:lnTo>
                  <a:lnTo>
                    <a:pt x="38400" y="100471"/>
                  </a:lnTo>
                  <a:lnTo>
                    <a:pt x="49431" y="103365"/>
                  </a:lnTo>
                  <a:lnTo>
                    <a:pt x="60586" y="106176"/>
                  </a:lnTo>
                  <a:lnTo>
                    <a:pt x="71684" y="109070"/>
                  </a:lnTo>
                  <a:lnTo>
                    <a:pt x="82669" y="112093"/>
                  </a:lnTo>
                  <a:lnTo>
                    <a:pt x="93540" y="115246"/>
                  </a:lnTo>
                  <a:lnTo>
                    <a:pt x="104315" y="118668"/>
                  </a:lnTo>
                  <a:lnTo>
                    <a:pt x="115018" y="122644"/>
                  </a:lnTo>
                  <a:lnTo>
                    <a:pt x="125662" y="127281"/>
                  </a:lnTo>
                  <a:lnTo>
                    <a:pt x="136101" y="132529"/>
                  </a:lnTo>
                  <a:lnTo>
                    <a:pt x="146037" y="138277"/>
                  </a:lnTo>
                  <a:lnTo>
                    <a:pt x="155341" y="144416"/>
                  </a:lnTo>
                  <a:lnTo>
                    <a:pt x="163723" y="151336"/>
                  </a:lnTo>
                  <a:lnTo>
                    <a:pt x="170676" y="159877"/>
                  </a:lnTo>
                  <a:lnTo>
                    <a:pt x="176044" y="170355"/>
                  </a:lnTo>
                  <a:lnTo>
                    <a:pt x="179665" y="182137"/>
                  </a:lnTo>
                  <a:lnTo>
                    <a:pt x="181205" y="193970"/>
                  </a:lnTo>
                  <a:lnTo>
                    <a:pt x="180680" y="205110"/>
                  </a:lnTo>
                  <a:lnTo>
                    <a:pt x="178228" y="215348"/>
                  </a:lnTo>
                  <a:lnTo>
                    <a:pt x="173923" y="224752"/>
                  </a:lnTo>
                  <a:lnTo>
                    <a:pt x="167989" y="233469"/>
                  </a:lnTo>
                  <a:lnTo>
                    <a:pt x="160584" y="241340"/>
                  </a:lnTo>
                  <a:lnTo>
                    <a:pt x="151719" y="247889"/>
                  </a:lnTo>
                  <a:lnTo>
                    <a:pt x="141541" y="252963"/>
                  </a:lnTo>
                  <a:lnTo>
                    <a:pt x="130453" y="256542"/>
                  </a:lnTo>
                  <a:lnTo>
                    <a:pt x="119020" y="258579"/>
                  </a:lnTo>
                  <a:lnTo>
                    <a:pt x="107591" y="259203"/>
                  </a:lnTo>
                  <a:lnTo>
                    <a:pt x="96307" y="258504"/>
                  </a:lnTo>
                  <a:lnTo>
                    <a:pt x="85198" y="256448"/>
                  </a:lnTo>
                  <a:lnTo>
                    <a:pt x="74248" y="253142"/>
                  </a:lnTo>
                  <a:lnTo>
                    <a:pt x="63589" y="248805"/>
                  </a:lnTo>
                  <a:lnTo>
                    <a:pt x="53498" y="243679"/>
                  </a:lnTo>
                  <a:lnTo>
                    <a:pt x="44086" y="237982"/>
                  </a:lnTo>
                  <a:lnTo>
                    <a:pt x="35601" y="232187"/>
                  </a:lnTo>
                  <a:lnTo>
                    <a:pt x="27675" y="226449"/>
                  </a:lnTo>
                  <a:lnTo>
                    <a:pt x="19612" y="220270"/>
                  </a:lnTo>
                  <a:lnTo>
                    <a:pt x="10108" y="2126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65893" y="574790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7"/>
                  </a:lnTo>
                  <a:lnTo>
                    <a:pt x="0" y="46577"/>
                  </a:lnTo>
                  <a:lnTo>
                    <a:pt x="0" y="60597"/>
                  </a:lnTo>
                  <a:lnTo>
                    <a:pt x="0" y="8110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44836" y="4168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86950" y="528718"/>
              <a:ext cx="196540" cy="393513"/>
            </a:xfrm>
            <a:custGeom>
              <a:avLst/>
              <a:gdLst/>
              <a:ahLst/>
              <a:cxnLst/>
              <a:rect l="0" t="0" r="0" b="0"/>
              <a:pathLst>
                <a:path w="196540" h="393513">
                  <a:moveTo>
                    <a:pt x="168456" y="88186"/>
                  </a:moveTo>
                  <a:lnTo>
                    <a:pt x="165522" y="79317"/>
                  </a:lnTo>
                  <a:lnTo>
                    <a:pt x="162739" y="70331"/>
                  </a:lnTo>
                  <a:lnTo>
                    <a:pt x="159836" y="60344"/>
                  </a:lnTo>
                  <a:lnTo>
                    <a:pt x="156623" y="49709"/>
                  </a:lnTo>
                  <a:lnTo>
                    <a:pt x="152809" y="39195"/>
                  </a:lnTo>
                  <a:lnTo>
                    <a:pt x="148283" y="29252"/>
                  </a:lnTo>
                  <a:lnTo>
                    <a:pt x="142774" y="20311"/>
                  </a:lnTo>
                  <a:lnTo>
                    <a:pt x="135790" y="12919"/>
                  </a:lnTo>
                  <a:lnTo>
                    <a:pt x="127203" y="7221"/>
                  </a:lnTo>
                  <a:lnTo>
                    <a:pt x="117352" y="3193"/>
                  </a:lnTo>
                  <a:lnTo>
                    <a:pt x="106830" y="841"/>
                  </a:lnTo>
                  <a:lnTo>
                    <a:pt x="96057" y="0"/>
                  </a:lnTo>
                  <a:lnTo>
                    <a:pt x="85403" y="550"/>
                  </a:lnTo>
                  <a:lnTo>
                    <a:pt x="75256" y="2505"/>
                  </a:lnTo>
                  <a:lnTo>
                    <a:pt x="65774" y="5747"/>
                  </a:lnTo>
                  <a:lnTo>
                    <a:pt x="57087" y="10211"/>
                  </a:lnTo>
                  <a:lnTo>
                    <a:pt x="49390" y="15955"/>
                  </a:lnTo>
                  <a:lnTo>
                    <a:pt x="42701" y="22893"/>
                  </a:lnTo>
                  <a:lnTo>
                    <a:pt x="37207" y="30823"/>
                  </a:lnTo>
                  <a:lnTo>
                    <a:pt x="33339" y="39516"/>
                  </a:lnTo>
                  <a:lnTo>
                    <a:pt x="31186" y="48770"/>
                  </a:lnTo>
                  <a:lnTo>
                    <a:pt x="30706" y="58424"/>
                  </a:lnTo>
                  <a:lnTo>
                    <a:pt x="31895" y="68356"/>
                  </a:lnTo>
                  <a:lnTo>
                    <a:pt x="34588" y="78472"/>
                  </a:lnTo>
                  <a:lnTo>
                    <a:pt x="38666" y="88383"/>
                  </a:lnTo>
                  <a:lnTo>
                    <a:pt x="44143" y="97433"/>
                  </a:lnTo>
                  <a:lnTo>
                    <a:pt x="50899" y="105323"/>
                  </a:lnTo>
                  <a:lnTo>
                    <a:pt x="58705" y="111773"/>
                  </a:lnTo>
                  <a:lnTo>
                    <a:pt x="67315" y="116357"/>
                  </a:lnTo>
                  <a:lnTo>
                    <a:pt x="76507" y="119025"/>
                  </a:lnTo>
                  <a:lnTo>
                    <a:pt x="85950" y="119869"/>
                  </a:lnTo>
                  <a:lnTo>
                    <a:pt x="95210" y="118931"/>
                  </a:lnTo>
                  <a:lnTo>
                    <a:pt x="104060" y="116410"/>
                  </a:lnTo>
                  <a:lnTo>
                    <a:pt x="112307" y="112450"/>
                  </a:lnTo>
                  <a:lnTo>
                    <a:pt x="119700" y="107052"/>
                  </a:lnTo>
                  <a:lnTo>
                    <a:pt x="126192" y="100349"/>
                  </a:lnTo>
                  <a:lnTo>
                    <a:pt x="131892" y="92579"/>
                  </a:lnTo>
                  <a:lnTo>
                    <a:pt x="136962" y="83994"/>
                  </a:lnTo>
                  <a:lnTo>
                    <a:pt x="141569" y="74906"/>
                  </a:lnTo>
                  <a:lnTo>
                    <a:pt x="146066" y="68774"/>
                  </a:lnTo>
                  <a:lnTo>
                    <a:pt x="150371" y="69417"/>
                  </a:lnTo>
                  <a:lnTo>
                    <a:pt x="153943" y="75066"/>
                  </a:lnTo>
                  <a:lnTo>
                    <a:pt x="157035" y="83815"/>
                  </a:lnTo>
                  <a:lnTo>
                    <a:pt x="159982" y="94481"/>
                  </a:lnTo>
                  <a:lnTo>
                    <a:pt x="162963" y="106347"/>
                  </a:lnTo>
                  <a:lnTo>
                    <a:pt x="166042" y="118979"/>
                  </a:lnTo>
                  <a:lnTo>
                    <a:pt x="169225" y="132268"/>
                  </a:lnTo>
                  <a:lnTo>
                    <a:pt x="172496" y="146348"/>
                  </a:lnTo>
                  <a:lnTo>
                    <a:pt x="175839" y="161236"/>
                  </a:lnTo>
                  <a:lnTo>
                    <a:pt x="179231" y="176662"/>
                  </a:lnTo>
                  <a:lnTo>
                    <a:pt x="182661" y="192174"/>
                  </a:lnTo>
                  <a:lnTo>
                    <a:pt x="186111" y="207498"/>
                  </a:lnTo>
                  <a:lnTo>
                    <a:pt x="189411" y="222552"/>
                  </a:lnTo>
                  <a:lnTo>
                    <a:pt x="192247" y="237347"/>
                  </a:lnTo>
                  <a:lnTo>
                    <a:pt x="194482" y="251924"/>
                  </a:lnTo>
                  <a:lnTo>
                    <a:pt x="195982" y="266172"/>
                  </a:lnTo>
                  <a:lnTo>
                    <a:pt x="196539" y="279826"/>
                  </a:lnTo>
                  <a:lnTo>
                    <a:pt x="196121" y="292783"/>
                  </a:lnTo>
                  <a:lnTo>
                    <a:pt x="194365" y="304772"/>
                  </a:lnTo>
                  <a:lnTo>
                    <a:pt x="190526" y="315300"/>
                  </a:lnTo>
                  <a:lnTo>
                    <a:pt x="184379" y="324227"/>
                  </a:lnTo>
                  <a:lnTo>
                    <a:pt x="175997" y="331560"/>
                  </a:lnTo>
                  <a:lnTo>
                    <a:pt x="165480" y="337278"/>
                  </a:lnTo>
                  <a:lnTo>
                    <a:pt x="153117" y="341538"/>
                  </a:lnTo>
                  <a:lnTo>
                    <a:pt x="139615" y="344774"/>
                  </a:lnTo>
                  <a:lnTo>
                    <a:pt x="125956" y="347579"/>
                  </a:lnTo>
                  <a:lnTo>
                    <a:pt x="112704" y="350326"/>
                  </a:lnTo>
                  <a:lnTo>
                    <a:pt x="100031" y="353174"/>
                  </a:lnTo>
                  <a:lnTo>
                    <a:pt x="87907" y="356167"/>
                  </a:lnTo>
                  <a:lnTo>
                    <a:pt x="76232" y="359298"/>
                  </a:lnTo>
                  <a:lnTo>
                    <a:pt x="64899" y="362707"/>
                  </a:lnTo>
                  <a:lnTo>
                    <a:pt x="53814" y="366673"/>
                  </a:lnTo>
                  <a:lnTo>
                    <a:pt x="42918" y="371294"/>
                  </a:lnTo>
                  <a:lnTo>
                    <a:pt x="32612" y="376213"/>
                  </a:lnTo>
                  <a:lnTo>
                    <a:pt x="22734" y="381193"/>
                  </a:lnTo>
                  <a:lnTo>
                    <a:pt x="12415" y="386673"/>
                  </a:lnTo>
                  <a:lnTo>
                    <a:pt x="0" y="393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18577" y="525647"/>
              <a:ext cx="136871" cy="154428"/>
            </a:xfrm>
            <a:custGeom>
              <a:avLst/>
              <a:gdLst/>
              <a:ahLst/>
              <a:cxnLst/>
              <a:rect l="0" t="0" r="0" b="0"/>
              <a:pathLst>
                <a:path w="136871" h="154428">
                  <a:moveTo>
                    <a:pt x="0" y="17557"/>
                  </a:moveTo>
                  <a:lnTo>
                    <a:pt x="67" y="29225"/>
                  </a:lnTo>
                  <a:lnTo>
                    <a:pt x="707" y="39714"/>
                  </a:lnTo>
                  <a:lnTo>
                    <a:pt x="1999" y="50020"/>
                  </a:lnTo>
                  <a:lnTo>
                    <a:pt x="3686" y="60494"/>
                  </a:lnTo>
                  <a:lnTo>
                    <a:pt x="5354" y="71486"/>
                  </a:lnTo>
                  <a:lnTo>
                    <a:pt x="6772" y="83125"/>
                  </a:lnTo>
                  <a:lnTo>
                    <a:pt x="8043" y="95205"/>
                  </a:lnTo>
                  <a:lnTo>
                    <a:pt x="9502" y="107312"/>
                  </a:lnTo>
                  <a:lnTo>
                    <a:pt x="11312" y="119119"/>
                  </a:lnTo>
                  <a:lnTo>
                    <a:pt x="12697" y="127894"/>
                  </a:lnTo>
                  <a:lnTo>
                    <a:pt x="12881" y="130225"/>
                  </a:lnTo>
                  <a:lnTo>
                    <a:pt x="12528" y="127030"/>
                  </a:lnTo>
                  <a:lnTo>
                    <a:pt x="12067" y="120041"/>
                  </a:lnTo>
                  <a:lnTo>
                    <a:pt x="11654" y="110582"/>
                  </a:lnTo>
                  <a:lnTo>
                    <a:pt x="11327" y="99530"/>
                  </a:lnTo>
                  <a:lnTo>
                    <a:pt x="11085" y="87448"/>
                  </a:lnTo>
                  <a:lnTo>
                    <a:pt x="10911" y="74696"/>
                  </a:lnTo>
                  <a:lnTo>
                    <a:pt x="10799" y="61517"/>
                  </a:lnTo>
                  <a:lnTo>
                    <a:pt x="11061" y="48386"/>
                  </a:lnTo>
                  <a:lnTo>
                    <a:pt x="12299" y="36017"/>
                  </a:lnTo>
                  <a:lnTo>
                    <a:pt x="14776" y="24747"/>
                  </a:lnTo>
                  <a:lnTo>
                    <a:pt x="18746" y="15042"/>
                  </a:lnTo>
                  <a:lnTo>
                    <a:pt x="24618" y="7652"/>
                  </a:lnTo>
                  <a:lnTo>
                    <a:pt x="32415" y="2763"/>
                  </a:lnTo>
                  <a:lnTo>
                    <a:pt x="41549" y="259"/>
                  </a:lnTo>
                  <a:lnTo>
                    <a:pt x="51050" y="0"/>
                  </a:lnTo>
                  <a:lnTo>
                    <a:pt x="60320" y="1678"/>
                  </a:lnTo>
                  <a:lnTo>
                    <a:pt x="69150" y="5054"/>
                  </a:lnTo>
                  <a:lnTo>
                    <a:pt x="77532" y="10052"/>
                  </a:lnTo>
                  <a:lnTo>
                    <a:pt x="85533" y="16482"/>
                  </a:lnTo>
                  <a:lnTo>
                    <a:pt x="93075" y="24068"/>
                  </a:lnTo>
                  <a:lnTo>
                    <a:pt x="99929" y="32530"/>
                  </a:lnTo>
                  <a:lnTo>
                    <a:pt x="106026" y="41628"/>
                  </a:lnTo>
                  <a:lnTo>
                    <a:pt x="111445" y="51177"/>
                  </a:lnTo>
                  <a:lnTo>
                    <a:pt x="116320" y="61039"/>
                  </a:lnTo>
                  <a:lnTo>
                    <a:pt x="120781" y="71122"/>
                  </a:lnTo>
                  <a:lnTo>
                    <a:pt x="124778" y="81520"/>
                  </a:lnTo>
                  <a:lnTo>
                    <a:pt x="128091" y="92494"/>
                  </a:lnTo>
                  <a:lnTo>
                    <a:pt x="130653" y="104121"/>
                  </a:lnTo>
                  <a:lnTo>
                    <a:pt x="132548" y="115737"/>
                  </a:lnTo>
                  <a:lnTo>
                    <a:pt x="134108" y="127167"/>
                  </a:lnTo>
                  <a:lnTo>
                    <a:pt x="135470" y="139417"/>
                  </a:lnTo>
                  <a:lnTo>
                    <a:pt x="136870" y="1544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08090" y="448448"/>
              <a:ext cx="198152" cy="233867"/>
            </a:xfrm>
            <a:custGeom>
              <a:avLst/>
              <a:gdLst/>
              <a:ahLst/>
              <a:cxnLst/>
              <a:rect l="0" t="0" r="0" b="0"/>
              <a:pathLst>
                <a:path w="198152" h="233867">
                  <a:moveTo>
                    <a:pt x="115813" y="0"/>
                  </a:moveTo>
                  <a:lnTo>
                    <a:pt x="101279" y="67"/>
                  </a:lnTo>
                  <a:lnTo>
                    <a:pt x="88648" y="707"/>
                  </a:lnTo>
                  <a:lnTo>
                    <a:pt x="76748" y="2008"/>
                  </a:lnTo>
                  <a:lnTo>
                    <a:pt x="65438" y="4041"/>
                  </a:lnTo>
                  <a:lnTo>
                    <a:pt x="54895" y="7005"/>
                  </a:lnTo>
                  <a:lnTo>
                    <a:pt x="45161" y="10930"/>
                  </a:lnTo>
                  <a:lnTo>
                    <a:pt x="36143" y="15851"/>
                  </a:lnTo>
                  <a:lnTo>
                    <a:pt x="27698" y="21903"/>
                  </a:lnTo>
                  <a:lnTo>
                    <a:pt x="19694" y="29053"/>
                  </a:lnTo>
                  <a:lnTo>
                    <a:pt x="12505" y="37294"/>
                  </a:lnTo>
                  <a:lnTo>
                    <a:pt x="6961" y="46727"/>
                  </a:lnTo>
                  <a:lnTo>
                    <a:pt x="3387" y="57287"/>
                  </a:lnTo>
                  <a:lnTo>
                    <a:pt x="1801" y="68461"/>
                  </a:lnTo>
                  <a:lnTo>
                    <a:pt x="2175" y="79421"/>
                  </a:lnTo>
                  <a:lnTo>
                    <a:pt x="4285" y="89701"/>
                  </a:lnTo>
                  <a:lnTo>
                    <a:pt x="7954" y="98718"/>
                  </a:lnTo>
                  <a:lnTo>
                    <a:pt x="13150" y="105639"/>
                  </a:lnTo>
                  <a:lnTo>
                    <a:pt x="19718" y="110213"/>
                  </a:lnTo>
                  <a:lnTo>
                    <a:pt x="27566" y="112673"/>
                  </a:lnTo>
                  <a:lnTo>
                    <a:pt x="36735" y="113434"/>
                  </a:lnTo>
                  <a:lnTo>
                    <a:pt x="47130" y="112921"/>
                  </a:lnTo>
                  <a:lnTo>
                    <a:pt x="58704" y="111651"/>
                  </a:lnTo>
                  <a:lnTo>
                    <a:pt x="71530" y="110202"/>
                  </a:lnTo>
                  <a:lnTo>
                    <a:pt x="85521" y="108909"/>
                  </a:lnTo>
                  <a:lnTo>
                    <a:pt x="100152" y="108046"/>
                  </a:lnTo>
                  <a:lnTo>
                    <a:pt x="114587" y="107918"/>
                  </a:lnTo>
                  <a:lnTo>
                    <a:pt x="128361" y="108615"/>
                  </a:lnTo>
                  <a:lnTo>
                    <a:pt x="141219" y="110218"/>
                  </a:lnTo>
                  <a:lnTo>
                    <a:pt x="152935" y="112889"/>
                  </a:lnTo>
                  <a:lnTo>
                    <a:pt x="163514" y="116615"/>
                  </a:lnTo>
                  <a:lnTo>
                    <a:pt x="172956" y="121404"/>
                  </a:lnTo>
                  <a:lnTo>
                    <a:pt x="181169" y="127368"/>
                  </a:lnTo>
                  <a:lnTo>
                    <a:pt x="188204" y="134453"/>
                  </a:lnTo>
                  <a:lnTo>
                    <a:pt x="193761" y="142481"/>
                  </a:lnTo>
                  <a:lnTo>
                    <a:pt x="197140" y="151240"/>
                  </a:lnTo>
                  <a:lnTo>
                    <a:pt x="198151" y="160533"/>
                  </a:lnTo>
                  <a:lnTo>
                    <a:pt x="197050" y="170043"/>
                  </a:lnTo>
                  <a:lnTo>
                    <a:pt x="194260" y="179347"/>
                  </a:lnTo>
                  <a:lnTo>
                    <a:pt x="190192" y="188227"/>
                  </a:lnTo>
                  <a:lnTo>
                    <a:pt x="184870" y="196494"/>
                  </a:lnTo>
                  <a:lnTo>
                    <a:pt x="177951" y="203901"/>
                  </a:lnTo>
                  <a:lnTo>
                    <a:pt x="169378" y="210402"/>
                  </a:lnTo>
                  <a:lnTo>
                    <a:pt x="159520" y="216107"/>
                  </a:lnTo>
                  <a:lnTo>
                    <a:pt x="148987" y="221181"/>
                  </a:lnTo>
                  <a:lnTo>
                    <a:pt x="138199" y="225775"/>
                  </a:lnTo>
                  <a:lnTo>
                    <a:pt x="127362" y="229692"/>
                  </a:lnTo>
                  <a:lnTo>
                    <a:pt x="116561" y="232420"/>
                  </a:lnTo>
                  <a:lnTo>
                    <a:pt x="105816" y="233772"/>
                  </a:lnTo>
                  <a:lnTo>
                    <a:pt x="95127" y="233866"/>
                  </a:lnTo>
                  <a:lnTo>
                    <a:pt x="84483" y="232941"/>
                  </a:lnTo>
                  <a:lnTo>
                    <a:pt x="73874" y="231241"/>
                  </a:lnTo>
                  <a:lnTo>
                    <a:pt x="63289" y="228812"/>
                  </a:lnTo>
                  <a:lnTo>
                    <a:pt x="52722" y="225512"/>
                  </a:lnTo>
                  <a:lnTo>
                    <a:pt x="42181" y="221341"/>
                  </a:lnTo>
                  <a:lnTo>
                    <a:pt x="32116" y="216725"/>
                  </a:lnTo>
                  <a:lnTo>
                    <a:pt x="22428" y="211982"/>
                  </a:lnTo>
                  <a:lnTo>
                    <a:pt x="12264" y="20669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111830" y="472099"/>
              <a:ext cx="196385" cy="218505"/>
            </a:xfrm>
            <a:custGeom>
              <a:avLst/>
              <a:gdLst/>
              <a:ahLst/>
              <a:cxnLst/>
              <a:rect l="0" t="0" r="0" b="0"/>
              <a:pathLst>
                <a:path w="196385" h="218505">
                  <a:moveTo>
                    <a:pt x="133214" y="144805"/>
                  </a:moveTo>
                  <a:lnTo>
                    <a:pt x="133147" y="133070"/>
                  </a:lnTo>
                  <a:lnTo>
                    <a:pt x="132507" y="121941"/>
                  </a:lnTo>
                  <a:lnTo>
                    <a:pt x="131206" y="110352"/>
                  </a:lnTo>
                  <a:lnTo>
                    <a:pt x="129173" y="98536"/>
                  </a:lnTo>
                  <a:lnTo>
                    <a:pt x="126208" y="87173"/>
                  </a:lnTo>
                  <a:lnTo>
                    <a:pt x="122293" y="76619"/>
                  </a:lnTo>
                  <a:lnTo>
                    <a:pt x="117716" y="66745"/>
                  </a:lnTo>
                  <a:lnTo>
                    <a:pt x="112960" y="57124"/>
                  </a:lnTo>
                  <a:lnTo>
                    <a:pt x="108313" y="47473"/>
                  </a:lnTo>
                  <a:lnTo>
                    <a:pt x="103551" y="37837"/>
                  </a:lnTo>
                  <a:lnTo>
                    <a:pt x="98062" y="28508"/>
                  </a:lnTo>
                  <a:lnTo>
                    <a:pt x="91552" y="19649"/>
                  </a:lnTo>
                  <a:lnTo>
                    <a:pt x="84043" y="11750"/>
                  </a:lnTo>
                  <a:lnTo>
                    <a:pt x="75699" y="5662"/>
                  </a:lnTo>
                  <a:lnTo>
                    <a:pt x="66721" y="1695"/>
                  </a:lnTo>
                  <a:lnTo>
                    <a:pt x="57608" y="0"/>
                  </a:lnTo>
                  <a:lnTo>
                    <a:pt x="49109" y="825"/>
                  </a:lnTo>
                  <a:lnTo>
                    <a:pt x="41587" y="4048"/>
                  </a:lnTo>
                  <a:lnTo>
                    <a:pt x="35047" y="9278"/>
                  </a:lnTo>
                  <a:lnTo>
                    <a:pt x="29339" y="16059"/>
                  </a:lnTo>
                  <a:lnTo>
                    <a:pt x="24276" y="23987"/>
                  </a:lnTo>
                  <a:lnTo>
                    <a:pt x="19687" y="32900"/>
                  </a:lnTo>
                  <a:lnTo>
                    <a:pt x="15436" y="42858"/>
                  </a:lnTo>
                  <a:lnTo>
                    <a:pt x="11426" y="53819"/>
                  </a:lnTo>
                  <a:lnTo>
                    <a:pt x="7748" y="65790"/>
                  </a:lnTo>
                  <a:lnTo>
                    <a:pt x="4656" y="78889"/>
                  </a:lnTo>
                  <a:lnTo>
                    <a:pt x="2249" y="93067"/>
                  </a:lnTo>
                  <a:lnTo>
                    <a:pt x="634" y="107826"/>
                  </a:lnTo>
                  <a:lnTo>
                    <a:pt x="0" y="122346"/>
                  </a:lnTo>
                  <a:lnTo>
                    <a:pt x="353" y="136183"/>
                  </a:lnTo>
                  <a:lnTo>
                    <a:pt x="1556" y="149252"/>
                  </a:lnTo>
                  <a:lnTo>
                    <a:pt x="3427" y="161642"/>
                  </a:lnTo>
                  <a:lnTo>
                    <a:pt x="5807" y="173482"/>
                  </a:lnTo>
                  <a:lnTo>
                    <a:pt x="9049" y="184417"/>
                  </a:lnTo>
                  <a:lnTo>
                    <a:pt x="13967" y="193637"/>
                  </a:lnTo>
                  <a:lnTo>
                    <a:pt x="20863" y="200827"/>
                  </a:lnTo>
                  <a:lnTo>
                    <a:pt x="29258" y="205655"/>
                  </a:lnTo>
                  <a:lnTo>
                    <a:pt x="38196" y="207548"/>
                  </a:lnTo>
                  <a:lnTo>
                    <a:pt x="47052" y="206482"/>
                  </a:lnTo>
                  <a:lnTo>
                    <a:pt x="55417" y="202869"/>
                  </a:lnTo>
                  <a:lnTo>
                    <a:pt x="62949" y="197255"/>
                  </a:lnTo>
                  <a:lnTo>
                    <a:pt x="69568" y="190153"/>
                  </a:lnTo>
                  <a:lnTo>
                    <a:pt x="75536" y="181984"/>
                  </a:lnTo>
                  <a:lnTo>
                    <a:pt x="81325" y="173065"/>
                  </a:lnTo>
                  <a:lnTo>
                    <a:pt x="87224" y="163623"/>
                  </a:lnTo>
                  <a:lnTo>
                    <a:pt x="93174" y="153658"/>
                  </a:lnTo>
                  <a:lnTo>
                    <a:pt x="98870" y="142976"/>
                  </a:lnTo>
                  <a:lnTo>
                    <a:pt x="104163" y="131583"/>
                  </a:lnTo>
                  <a:lnTo>
                    <a:pt x="109560" y="121593"/>
                  </a:lnTo>
                  <a:lnTo>
                    <a:pt x="115233" y="116644"/>
                  </a:lnTo>
                  <a:lnTo>
                    <a:pt x="120338" y="117487"/>
                  </a:lnTo>
                  <a:lnTo>
                    <a:pt x="124823" y="122800"/>
                  </a:lnTo>
                  <a:lnTo>
                    <a:pt x="128903" y="131132"/>
                  </a:lnTo>
                  <a:lnTo>
                    <a:pt x="132910" y="141103"/>
                  </a:lnTo>
                  <a:lnTo>
                    <a:pt x="137256" y="151407"/>
                  </a:lnTo>
                  <a:lnTo>
                    <a:pt x="142130" y="161335"/>
                  </a:lnTo>
                  <a:lnTo>
                    <a:pt x="147532" y="170664"/>
                  </a:lnTo>
                  <a:lnTo>
                    <a:pt x="153380" y="179410"/>
                  </a:lnTo>
                  <a:lnTo>
                    <a:pt x="159567" y="187663"/>
                  </a:lnTo>
                  <a:lnTo>
                    <a:pt x="165890" y="195237"/>
                  </a:lnTo>
                  <a:lnTo>
                    <a:pt x="172784" y="202388"/>
                  </a:lnTo>
                  <a:lnTo>
                    <a:pt x="181969" y="209748"/>
                  </a:lnTo>
                  <a:lnTo>
                    <a:pt x="196384" y="218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24660" y="519753"/>
              <a:ext cx="133423" cy="181380"/>
            </a:xfrm>
            <a:custGeom>
              <a:avLst/>
              <a:gdLst/>
              <a:ahLst/>
              <a:cxnLst/>
              <a:rect l="0" t="0" r="0" b="0"/>
              <a:pathLst>
                <a:path w="133423" h="181380">
                  <a:moveTo>
                    <a:pt x="4611" y="33980"/>
                  </a:moveTo>
                  <a:lnTo>
                    <a:pt x="1812" y="42781"/>
                  </a:lnTo>
                  <a:lnTo>
                    <a:pt x="310" y="51128"/>
                  </a:lnTo>
                  <a:lnTo>
                    <a:pt x="0" y="59836"/>
                  </a:lnTo>
                  <a:lnTo>
                    <a:pt x="506" y="69302"/>
                  </a:lnTo>
                  <a:lnTo>
                    <a:pt x="1325" y="80094"/>
                  </a:lnTo>
                  <a:lnTo>
                    <a:pt x="2145" y="92383"/>
                  </a:lnTo>
                  <a:lnTo>
                    <a:pt x="3002" y="105703"/>
                  </a:lnTo>
                  <a:lnTo>
                    <a:pt x="4176" y="119173"/>
                  </a:lnTo>
                  <a:lnTo>
                    <a:pt x="5788" y="132159"/>
                  </a:lnTo>
                  <a:lnTo>
                    <a:pt x="6861" y="140785"/>
                  </a:lnTo>
                  <a:lnTo>
                    <a:pt x="6293" y="140947"/>
                  </a:lnTo>
                  <a:lnTo>
                    <a:pt x="4629" y="134864"/>
                  </a:lnTo>
                  <a:lnTo>
                    <a:pt x="2651" y="124958"/>
                  </a:lnTo>
                  <a:lnTo>
                    <a:pt x="1216" y="112959"/>
                  </a:lnTo>
                  <a:lnTo>
                    <a:pt x="729" y="99899"/>
                  </a:lnTo>
                  <a:lnTo>
                    <a:pt x="1212" y="86485"/>
                  </a:lnTo>
                  <a:lnTo>
                    <a:pt x="2523" y="73297"/>
                  </a:lnTo>
                  <a:lnTo>
                    <a:pt x="4481" y="60602"/>
                  </a:lnTo>
                  <a:lnTo>
                    <a:pt x="7082" y="48595"/>
                  </a:lnTo>
                  <a:lnTo>
                    <a:pt x="10496" y="37512"/>
                  </a:lnTo>
                  <a:lnTo>
                    <a:pt x="14762" y="27393"/>
                  </a:lnTo>
                  <a:lnTo>
                    <a:pt x="20100" y="18442"/>
                  </a:lnTo>
                  <a:lnTo>
                    <a:pt x="26972" y="11099"/>
                  </a:lnTo>
                  <a:lnTo>
                    <a:pt x="35479" y="5464"/>
                  </a:lnTo>
                  <a:lnTo>
                    <a:pt x="45108" y="1662"/>
                  </a:lnTo>
                  <a:lnTo>
                    <a:pt x="54948" y="0"/>
                  </a:lnTo>
                  <a:lnTo>
                    <a:pt x="64451" y="444"/>
                  </a:lnTo>
                  <a:lnTo>
                    <a:pt x="73439" y="2842"/>
                  </a:lnTo>
                  <a:lnTo>
                    <a:pt x="81927" y="7109"/>
                  </a:lnTo>
                  <a:lnTo>
                    <a:pt x="90000" y="13014"/>
                  </a:lnTo>
                  <a:lnTo>
                    <a:pt x="97590" y="20229"/>
                  </a:lnTo>
                  <a:lnTo>
                    <a:pt x="104476" y="28435"/>
                  </a:lnTo>
                  <a:lnTo>
                    <a:pt x="110594" y="37367"/>
                  </a:lnTo>
                  <a:lnTo>
                    <a:pt x="116027" y="47142"/>
                  </a:lnTo>
                  <a:lnTo>
                    <a:pt x="120912" y="58221"/>
                  </a:lnTo>
                  <a:lnTo>
                    <a:pt x="125375" y="70743"/>
                  </a:lnTo>
                  <a:lnTo>
                    <a:pt x="129204" y="84237"/>
                  </a:lnTo>
                  <a:lnTo>
                    <a:pt x="131871" y="97834"/>
                  </a:lnTo>
                  <a:lnTo>
                    <a:pt x="133187" y="111011"/>
                  </a:lnTo>
                  <a:lnTo>
                    <a:pt x="133422" y="123549"/>
                  </a:lnTo>
                  <a:lnTo>
                    <a:pt x="133156" y="136803"/>
                  </a:lnTo>
                  <a:lnTo>
                    <a:pt x="132365" y="154165"/>
                  </a:lnTo>
                  <a:lnTo>
                    <a:pt x="130953" y="181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05581" y="261785"/>
              <a:ext cx="127556" cy="455259"/>
            </a:xfrm>
            <a:custGeom>
              <a:avLst/>
              <a:gdLst/>
              <a:ahLst/>
              <a:cxnLst/>
              <a:rect l="0" t="0" r="0" b="0"/>
              <a:pathLst>
                <a:path w="127556" h="455259">
                  <a:moveTo>
                    <a:pt x="86903" y="365647"/>
                  </a:moveTo>
                  <a:lnTo>
                    <a:pt x="86836" y="353979"/>
                  </a:lnTo>
                  <a:lnTo>
                    <a:pt x="86196" y="343490"/>
                  </a:lnTo>
                  <a:lnTo>
                    <a:pt x="84891" y="333198"/>
                  </a:lnTo>
                  <a:lnTo>
                    <a:pt x="82685" y="323242"/>
                  </a:lnTo>
                  <a:lnTo>
                    <a:pt x="79072" y="314195"/>
                  </a:lnTo>
                  <a:lnTo>
                    <a:pt x="73903" y="306326"/>
                  </a:lnTo>
                  <a:lnTo>
                    <a:pt x="67502" y="300067"/>
                  </a:lnTo>
                  <a:lnTo>
                    <a:pt x="60449" y="296147"/>
                  </a:lnTo>
                  <a:lnTo>
                    <a:pt x="53159" y="294743"/>
                  </a:lnTo>
                  <a:lnTo>
                    <a:pt x="45998" y="295734"/>
                  </a:lnTo>
                  <a:lnTo>
                    <a:pt x="39348" y="298975"/>
                  </a:lnTo>
                  <a:lnTo>
                    <a:pt x="33364" y="304152"/>
                  </a:lnTo>
                  <a:lnTo>
                    <a:pt x="28009" y="310861"/>
                  </a:lnTo>
                  <a:lnTo>
                    <a:pt x="23170" y="318717"/>
                  </a:lnTo>
                  <a:lnTo>
                    <a:pt x="18725" y="327402"/>
                  </a:lnTo>
                  <a:lnTo>
                    <a:pt x="14568" y="336671"/>
                  </a:lnTo>
                  <a:lnTo>
                    <a:pt x="10615" y="346344"/>
                  </a:lnTo>
                  <a:lnTo>
                    <a:pt x="6813" y="356300"/>
                  </a:lnTo>
                  <a:lnTo>
                    <a:pt x="3446" y="366613"/>
                  </a:lnTo>
                  <a:lnTo>
                    <a:pt x="1096" y="377529"/>
                  </a:lnTo>
                  <a:lnTo>
                    <a:pt x="0" y="389131"/>
                  </a:lnTo>
                  <a:lnTo>
                    <a:pt x="80" y="401195"/>
                  </a:lnTo>
                  <a:lnTo>
                    <a:pt x="1122" y="413293"/>
                  </a:lnTo>
                  <a:lnTo>
                    <a:pt x="2910" y="425154"/>
                  </a:lnTo>
                  <a:lnTo>
                    <a:pt x="5737" y="436049"/>
                  </a:lnTo>
                  <a:lnTo>
                    <a:pt x="10370" y="444769"/>
                  </a:lnTo>
                  <a:lnTo>
                    <a:pt x="17071" y="450843"/>
                  </a:lnTo>
                  <a:lnTo>
                    <a:pt x="25333" y="454291"/>
                  </a:lnTo>
                  <a:lnTo>
                    <a:pt x="34181" y="455258"/>
                  </a:lnTo>
                  <a:lnTo>
                    <a:pt x="42981" y="454091"/>
                  </a:lnTo>
                  <a:lnTo>
                    <a:pt x="51480" y="451074"/>
                  </a:lnTo>
                  <a:lnTo>
                    <a:pt x="59632" y="446326"/>
                  </a:lnTo>
                  <a:lnTo>
                    <a:pt x="67477" y="440062"/>
                  </a:lnTo>
                  <a:lnTo>
                    <a:pt x="74912" y="432419"/>
                  </a:lnTo>
                  <a:lnTo>
                    <a:pt x="81694" y="423388"/>
                  </a:lnTo>
                  <a:lnTo>
                    <a:pt x="87742" y="413094"/>
                  </a:lnTo>
                  <a:lnTo>
                    <a:pt x="93128" y="401928"/>
                  </a:lnTo>
                  <a:lnTo>
                    <a:pt x="97981" y="390441"/>
                  </a:lnTo>
                  <a:lnTo>
                    <a:pt x="102432" y="378966"/>
                  </a:lnTo>
                  <a:lnTo>
                    <a:pt x="106592" y="367313"/>
                  </a:lnTo>
                  <a:lnTo>
                    <a:pt x="110547" y="354891"/>
                  </a:lnTo>
                  <a:lnTo>
                    <a:pt x="114354" y="341415"/>
                  </a:lnTo>
                  <a:lnTo>
                    <a:pt x="117895" y="326752"/>
                  </a:lnTo>
                  <a:lnTo>
                    <a:pt x="120894" y="310766"/>
                  </a:lnTo>
                  <a:lnTo>
                    <a:pt x="123242" y="293518"/>
                  </a:lnTo>
                  <a:lnTo>
                    <a:pt x="124987" y="275053"/>
                  </a:lnTo>
                  <a:lnTo>
                    <a:pt x="126242" y="255302"/>
                  </a:lnTo>
                  <a:lnTo>
                    <a:pt x="127118" y="234368"/>
                  </a:lnTo>
                  <a:lnTo>
                    <a:pt x="127555" y="213109"/>
                  </a:lnTo>
                  <a:lnTo>
                    <a:pt x="127324" y="192984"/>
                  </a:lnTo>
                  <a:lnTo>
                    <a:pt x="126354" y="174700"/>
                  </a:lnTo>
                  <a:lnTo>
                    <a:pt x="124721" y="157799"/>
                  </a:lnTo>
                  <a:lnTo>
                    <a:pt x="122553" y="141073"/>
                  </a:lnTo>
                  <a:lnTo>
                    <a:pt x="119984" y="123786"/>
                  </a:lnTo>
                  <a:lnTo>
                    <a:pt x="117124" y="106036"/>
                  </a:lnTo>
                  <a:lnTo>
                    <a:pt x="114058" y="88478"/>
                  </a:lnTo>
                  <a:lnTo>
                    <a:pt x="110846" y="71510"/>
                  </a:lnTo>
                  <a:lnTo>
                    <a:pt x="107368" y="55215"/>
                  </a:lnTo>
                  <a:lnTo>
                    <a:pt x="103347" y="39520"/>
                  </a:lnTo>
                  <a:lnTo>
                    <a:pt x="98680" y="24337"/>
                  </a:lnTo>
                  <a:lnTo>
                    <a:pt x="93563" y="10879"/>
                  </a:lnTo>
                  <a:lnTo>
                    <a:pt x="87854" y="2259"/>
                  </a:lnTo>
                  <a:lnTo>
                    <a:pt x="81863" y="0"/>
                  </a:lnTo>
                  <a:lnTo>
                    <a:pt x="76983" y="2823"/>
                  </a:lnTo>
                  <a:lnTo>
                    <a:pt x="73445" y="9253"/>
                  </a:lnTo>
                  <a:lnTo>
                    <a:pt x="70985" y="18494"/>
                  </a:lnTo>
                  <a:lnTo>
                    <a:pt x="69305" y="30370"/>
                  </a:lnTo>
                  <a:lnTo>
                    <a:pt x="68167" y="44599"/>
                  </a:lnTo>
                  <a:lnTo>
                    <a:pt x="67401" y="60907"/>
                  </a:lnTo>
                  <a:lnTo>
                    <a:pt x="66886" y="79147"/>
                  </a:lnTo>
                  <a:lnTo>
                    <a:pt x="66545" y="99051"/>
                  </a:lnTo>
                  <a:lnTo>
                    <a:pt x="66487" y="120114"/>
                  </a:lnTo>
                  <a:lnTo>
                    <a:pt x="66982" y="141700"/>
                  </a:lnTo>
                  <a:lnTo>
                    <a:pt x="68127" y="163402"/>
                  </a:lnTo>
                  <a:lnTo>
                    <a:pt x="69711" y="185042"/>
                  </a:lnTo>
                  <a:lnTo>
                    <a:pt x="71313" y="206564"/>
                  </a:lnTo>
                  <a:lnTo>
                    <a:pt x="72690" y="227955"/>
                  </a:lnTo>
                  <a:lnTo>
                    <a:pt x="73935" y="248745"/>
                  </a:lnTo>
                  <a:lnTo>
                    <a:pt x="75378" y="268033"/>
                  </a:lnTo>
                  <a:lnTo>
                    <a:pt x="77200" y="285457"/>
                  </a:lnTo>
                  <a:lnTo>
                    <a:pt x="79424" y="301294"/>
                  </a:lnTo>
                  <a:lnTo>
                    <a:pt x="81996" y="316167"/>
                  </a:lnTo>
                  <a:lnTo>
                    <a:pt x="84841" y="330539"/>
                  </a:lnTo>
                  <a:lnTo>
                    <a:pt x="87928" y="344453"/>
                  </a:lnTo>
                  <a:lnTo>
                    <a:pt x="91684" y="359188"/>
                  </a:lnTo>
                  <a:lnTo>
                    <a:pt x="97558" y="378283"/>
                  </a:lnTo>
                  <a:lnTo>
                    <a:pt x="107960" y="4077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887282" y="543204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7"/>
                  </a:lnTo>
                  <a:lnTo>
                    <a:pt x="3687" y="46801"/>
                  </a:lnTo>
                  <a:lnTo>
                    <a:pt x="5355" y="60110"/>
                  </a:lnTo>
                  <a:lnTo>
                    <a:pt x="6768" y="74410"/>
                  </a:lnTo>
                  <a:lnTo>
                    <a:pt x="7869" y="89384"/>
                  </a:lnTo>
                  <a:lnTo>
                    <a:pt x="8800" y="106267"/>
                  </a:lnTo>
                  <a:lnTo>
                    <a:pt x="9640" y="129894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76753" y="4168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71510" y="515154"/>
              <a:ext cx="147400" cy="207036"/>
            </a:xfrm>
            <a:custGeom>
              <a:avLst/>
              <a:gdLst/>
              <a:ahLst/>
              <a:cxnLst/>
              <a:rect l="0" t="0" r="0" b="0"/>
              <a:pathLst>
                <a:path w="147400" h="207036">
                  <a:moveTo>
                    <a:pt x="0" y="6993"/>
                  </a:moveTo>
                  <a:lnTo>
                    <a:pt x="0" y="18795"/>
                  </a:lnTo>
                  <a:lnTo>
                    <a:pt x="0" y="30565"/>
                  </a:lnTo>
                  <a:lnTo>
                    <a:pt x="5" y="43455"/>
                  </a:lnTo>
                  <a:lnTo>
                    <a:pt x="178" y="57303"/>
                  </a:lnTo>
                  <a:lnTo>
                    <a:pt x="826" y="71631"/>
                  </a:lnTo>
                  <a:lnTo>
                    <a:pt x="2079" y="86096"/>
                  </a:lnTo>
                  <a:lnTo>
                    <a:pt x="3905" y="100373"/>
                  </a:lnTo>
                  <a:lnTo>
                    <a:pt x="6201" y="114101"/>
                  </a:lnTo>
                  <a:lnTo>
                    <a:pt x="8857" y="127142"/>
                  </a:lnTo>
                  <a:lnTo>
                    <a:pt x="11776" y="139541"/>
                  </a:lnTo>
                  <a:lnTo>
                    <a:pt x="14880" y="151415"/>
                  </a:lnTo>
                  <a:lnTo>
                    <a:pt x="18098" y="162818"/>
                  </a:lnTo>
                  <a:lnTo>
                    <a:pt x="20801" y="171413"/>
                  </a:lnTo>
                  <a:lnTo>
                    <a:pt x="22056" y="174149"/>
                  </a:lnTo>
                  <a:lnTo>
                    <a:pt x="21815" y="171989"/>
                  </a:lnTo>
                  <a:lnTo>
                    <a:pt x="20460" y="166622"/>
                  </a:lnTo>
                  <a:lnTo>
                    <a:pt x="18357" y="159122"/>
                  </a:lnTo>
                  <a:lnTo>
                    <a:pt x="15768" y="149949"/>
                  </a:lnTo>
                  <a:lnTo>
                    <a:pt x="12866" y="139438"/>
                  </a:lnTo>
                  <a:lnTo>
                    <a:pt x="9927" y="127898"/>
                  </a:lnTo>
                  <a:lnTo>
                    <a:pt x="7328" y="115600"/>
                  </a:lnTo>
                  <a:lnTo>
                    <a:pt x="5246" y="102759"/>
                  </a:lnTo>
                  <a:lnTo>
                    <a:pt x="3676" y="89536"/>
                  </a:lnTo>
                  <a:lnTo>
                    <a:pt x="2540" y="76051"/>
                  </a:lnTo>
                  <a:lnTo>
                    <a:pt x="1747" y="62396"/>
                  </a:lnTo>
                  <a:lnTo>
                    <a:pt x="1535" y="48954"/>
                  </a:lnTo>
                  <a:lnTo>
                    <a:pt x="2449" y="36381"/>
                  </a:lnTo>
                  <a:lnTo>
                    <a:pt x="4699" y="24976"/>
                  </a:lnTo>
                  <a:lnTo>
                    <a:pt x="8347" y="15183"/>
                  </a:lnTo>
                  <a:lnTo>
                    <a:pt x="13469" y="7733"/>
                  </a:lnTo>
                  <a:lnTo>
                    <a:pt x="19950" y="2805"/>
                  </a:lnTo>
                  <a:lnTo>
                    <a:pt x="27386" y="276"/>
                  </a:lnTo>
                  <a:lnTo>
                    <a:pt x="35207" y="0"/>
                  </a:lnTo>
                  <a:lnTo>
                    <a:pt x="43054" y="1666"/>
                  </a:lnTo>
                  <a:lnTo>
                    <a:pt x="50778" y="5034"/>
                  </a:lnTo>
                  <a:lnTo>
                    <a:pt x="58343" y="10027"/>
                  </a:lnTo>
                  <a:lnTo>
                    <a:pt x="65765" y="16458"/>
                  </a:lnTo>
                  <a:lnTo>
                    <a:pt x="73071" y="24215"/>
                  </a:lnTo>
                  <a:lnTo>
                    <a:pt x="80290" y="33323"/>
                  </a:lnTo>
                  <a:lnTo>
                    <a:pt x="87448" y="43673"/>
                  </a:lnTo>
                  <a:lnTo>
                    <a:pt x="94561" y="55047"/>
                  </a:lnTo>
                  <a:lnTo>
                    <a:pt x="101644" y="67206"/>
                  </a:lnTo>
                  <a:lnTo>
                    <a:pt x="108701" y="79936"/>
                  </a:lnTo>
                  <a:lnTo>
                    <a:pt x="115576" y="92906"/>
                  </a:lnTo>
                  <a:lnTo>
                    <a:pt x="121967" y="105687"/>
                  </a:lnTo>
                  <a:lnTo>
                    <a:pt x="127741" y="118065"/>
                  </a:lnTo>
                  <a:lnTo>
                    <a:pt x="132771" y="130172"/>
                  </a:lnTo>
                  <a:lnTo>
                    <a:pt x="136851" y="142375"/>
                  </a:lnTo>
                  <a:lnTo>
                    <a:pt x="139966" y="154867"/>
                  </a:lnTo>
                  <a:lnTo>
                    <a:pt x="142248" y="167083"/>
                  </a:lnTo>
                  <a:lnTo>
                    <a:pt x="144117" y="178990"/>
                  </a:lnTo>
                  <a:lnTo>
                    <a:pt x="145740" y="191635"/>
                  </a:lnTo>
                  <a:lnTo>
                    <a:pt x="147399" y="2070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29438" y="522147"/>
              <a:ext cx="147400" cy="211222"/>
            </a:xfrm>
            <a:custGeom>
              <a:avLst/>
              <a:gdLst/>
              <a:ahLst/>
              <a:cxnLst/>
              <a:rect l="0" t="0" r="0" b="0"/>
              <a:pathLst>
                <a:path w="147400" h="211222">
                  <a:moveTo>
                    <a:pt x="0" y="0"/>
                  </a:moveTo>
                  <a:lnTo>
                    <a:pt x="2934" y="14535"/>
                  </a:lnTo>
                  <a:lnTo>
                    <a:pt x="5716" y="27166"/>
                  </a:lnTo>
                  <a:lnTo>
                    <a:pt x="8620" y="39075"/>
                  </a:lnTo>
                  <a:lnTo>
                    <a:pt x="11833" y="50730"/>
                  </a:lnTo>
                  <a:lnTo>
                    <a:pt x="15647" y="62570"/>
                  </a:lnTo>
                  <a:lnTo>
                    <a:pt x="20164" y="74811"/>
                  </a:lnTo>
                  <a:lnTo>
                    <a:pt x="25328" y="87479"/>
                  </a:lnTo>
                  <a:lnTo>
                    <a:pt x="31016" y="100517"/>
                  </a:lnTo>
                  <a:lnTo>
                    <a:pt x="37095" y="113842"/>
                  </a:lnTo>
                  <a:lnTo>
                    <a:pt x="43296" y="127214"/>
                  </a:lnTo>
                  <a:lnTo>
                    <a:pt x="49224" y="140264"/>
                  </a:lnTo>
                  <a:lnTo>
                    <a:pt x="54694" y="152817"/>
                  </a:lnTo>
                  <a:lnTo>
                    <a:pt x="59858" y="164873"/>
                  </a:lnTo>
                  <a:lnTo>
                    <a:pt x="65091" y="176508"/>
                  </a:lnTo>
                  <a:lnTo>
                    <a:pt x="70616" y="187796"/>
                  </a:lnTo>
                  <a:lnTo>
                    <a:pt x="76481" y="198004"/>
                  </a:lnTo>
                  <a:lnTo>
                    <a:pt x="82651" y="205664"/>
                  </a:lnTo>
                  <a:lnTo>
                    <a:pt x="89059" y="210167"/>
                  </a:lnTo>
                  <a:lnTo>
                    <a:pt x="95483" y="211221"/>
                  </a:lnTo>
                  <a:lnTo>
                    <a:pt x="101561" y="208438"/>
                  </a:lnTo>
                  <a:lnTo>
                    <a:pt x="107123" y="202005"/>
                  </a:lnTo>
                  <a:lnTo>
                    <a:pt x="112008" y="192517"/>
                  </a:lnTo>
                  <a:lnTo>
                    <a:pt x="115991" y="180669"/>
                  </a:lnTo>
                  <a:lnTo>
                    <a:pt x="119045" y="167086"/>
                  </a:lnTo>
                  <a:lnTo>
                    <a:pt x="121451" y="152432"/>
                  </a:lnTo>
                  <a:lnTo>
                    <a:pt x="123689" y="137386"/>
                  </a:lnTo>
                  <a:lnTo>
                    <a:pt x="126053" y="122351"/>
                  </a:lnTo>
                  <a:lnTo>
                    <a:pt x="128643" y="107648"/>
                  </a:lnTo>
                  <a:lnTo>
                    <a:pt x="131462" y="93614"/>
                  </a:lnTo>
                  <a:lnTo>
                    <a:pt x="134469" y="80370"/>
                  </a:lnTo>
                  <a:lnTo>
                    <a:pt x="137465" y="68300"/>
                  </a:lnTo>
                  <a:lnTo>
                    <a:pt x="140407" y="56956"/>
                  </a:lnTo>
                  <a:lnTo>
                    <a:pt x="143552" y="45342"/>
                  </a:lnTo>
                  <a:lnTo>
                    <a:pt x="147399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61064" y="574790"/>
              <a:ext cx="31586" cy="157928"/>
            </a:xfrm>
            <a:custGeom>
              <a:avLst/>
              <a:gdLst/>
              <a:ahLst/>
              <a:cxnLst/>
              <a:rect l="0" t="0" r="0" b="0"/>
              <a:pathLst>
                <a:path w="31586" h="157928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57"/>
                  </a:lnTo>
                  <a:lnTo>
                    <a:pt x="3863" y="46446"/>
                  </a:lnTo>
                  <a:lnTo>
                    <a:pt x="6180" y="58457"/>
                  </a:lnTo>
                  <a:lnTo>
                    <a:pt x="8847" y="70260"/>
                  </a:lnTo>
                  <a:lnTo>
                    <a:pt x="11771" y="81786"/>
                  </a:lnTo>
                  <a:lnTo>
                    <a:pt x="14878" y="93055"/>
                  </a:lnTo>
                  <a:lnTo>
                    <a:pt x="18108" y="104105"/>
                  </a:lnTo>
                  <a:lnTo>
                    <a:pt x="21271" y="114727"/>
                  </a:lnTo>
                  <a:lnTo>
                    <a:pt x="24351" y="125601"/>
                  </a:lnTo>
                  <a:lnTo>
                    <a:pt x="27616" y="138803"/>
                  </a:lnTo>
                  <a:lnTo>
                    <a:pt x="31585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50535" y="43791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476878" y="364220"/>
              <a:ext cx="63172" cy="357969"/>
            </a:xfrm>
            <a:custGeom>
              <a:avLst/>
              <a:gdLst/>
              <a:ahLst/>
              <a:cxnLst/>
              <a:rect l="0" t="0" r="0" b="0"/>
              <a:pathLst>
                <a:path w="63172" h="357969">
                  <a:moveTo>
                    <a:pt x="0" y="0"/>
                  </a:moveTo>
                  <a:lnTo>
                    <a:pt x="0" y="14735"/>
                  </a:lnTo>
                  <a:lnTo>
                    <a:pt x="0" y="29287"/>
                  </a:lnTo>
                  <a:lnTo>
                    <a:pt x="5" y="45081"/>
                  </a:lnTo>
                  <a:lnTo>
                    <a:pt x="178" y="62142"/>
                  </a:lnTo>
                  <a:lnTo>
                    <a:pt x="826" y="80284"/>
                  </a:lnTo>
                  <a:lnTo>
                    <a:pt x="2079" y="99266"/>
                  </a:lnTo>
                  <a:lnTo>
                    <a:pt x="3904" y="118707"/>
                  </a:lnTo>
                  <a:lnTo>
                    <a:pt x="6201" y="138122"/>
                  </a:lnTo>
                  <a:lnTo>
                    <a:pt x="8857" y="157248"/>
                  </a:lnTo>
                  <a:lnTo>
                    <a:pt x="11775" y="176020"/>
                  </a:lnTo>
                  <a:lnTo>
                    <a:pt x="14880" y="194471"/>
                  </a:lnTo>
                  <a:lnTo>
                    <a:pt x="18114" y="212654"/>
                  </a:lnTo>
                  <a:lnTo>
                    <a:pt x="21437" y="230307"/>
                  </a:lnTo>
                  <a:lnTo>
                    <a:pt x="24822" y="246869"/>
                  </a:lnTo>
                  <a:lnTo>
                    <a:pt x="28246" y="262123"/>
                  </a:lnTo>
                  <a:lnTo>
                    <a:pt x="31700" y="276164"/>
                  </a:lnTo>
                  <a:lnTo>
                    <a:pt x="35172" y="289216"/>
                  </a:lnTo>
                  <a:lnTo>
                    <a:pt x="38655" y="301508"/>
                  </a:lnTo>
                  <a:lnTo>
                    <a:pt x="42189" y="312985"/>
                  </a:lnTo>
                  <a:lnTo>
                    <a:pt x="46303" y="324536"/>
                  </a:lnTo>
                  <a:lnTo>
                    <a:pt x="52474" y="338298"/>
                  </a:lnTo>
                  <a:lnTo>
                    <a:pt x="63171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71592" y="511743"/>
              <a:ext cx="242157" cy="10405"/>
            </a:xfrm>
            <a:custGeom>
              <a:avLst/>
              <a:gdLst/>
              <a:ahLst/>
              <a:cxnLst/>
              <a:rect l="0" t="0" r="0" b="0"/>
              <a:pathLst>
                <a:path w="242157" h="10405">
                  <a:moveTo>
                    <a:pt x="242156" y="10404"/>
                  </a:moveTo>
                  <a:lnTo>
                    <a:pt x="233287" y="7537"/>
                  </a:lnTo>
                  <a:lnTo>
                    <a:pt x="224300" y="5395"/>
                  </a:lnTo>
                  <a:lnTo>
                    <a:pt x="214305" y="3792"/>
                  </a:lnTo>
                  <a:lnTo>
                    <a:pt x="203324" y="2612"/>
                  </a:lnTo>
                  <a:lnTo>
                    <a:pt x="191513" y="1763"/>
                  </a:lnTo>
                  <a:lnTo>
                    <a:pt x="179054" y="1166"/>
                  </a:lnTo>
                  <a:lnTo>
                    <a:pt x="166116" y="751"/>
                  </a:lnTo>
                  <a:lnTo>
                    <a:pt x="152835" y="467"/>
                  </a:lnTo>
                  <a:lnTo>
                    <a:pt x="139313" y="274"/>
                  </a:lnTo>
                  <a:lnTo>
                    <a:pt x="125626" y="143"/>
                  </a:lnTo>
                  <a:lnTo>
                    <a:pt x="111824" y="55"/>
                  </a:lnTo>
                  <a:lnTo>
                    <a:pt x="97950" y="0"/>
                  </a:lnTo>
                  <a:lnTo>
                    <a:pt x="84191" y="133"/>
                  </a:lnTo>
                  <a:lnTo>
                    <a:pt x="70873" y="755"/>
                  </a:lnTo>
                  <a:lnTo>
                    <a:pt x="58144" y="1986"/>
                  </a:lnTo>
                  <a:lnTo>
                    <a:pt x="46240" y="3635"/>
                  </a:lnTo>
                  <a:lnTo>
                    <a:pt x="34290" y="5453"/>
                  </a:lnTo>
                  <a:lnTo>
                    <a:pt x="20129" y="7599"/>
                  </a:lnTo>
                  <a:lnTo>
                    <a:pt x="0" y="104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18153" y="565386"/>
              <a:ext cx="206167" cy="167332"/>
            </a:xfrm>
            <a:custGeom>
              <a:avLst/>
              <a:gdLst/>
              <a:ahLst/>
              <a:cxnLst/>
              <a:rect l="0" t="0" r="0" b="0"/>
              <a:pathLst>
                <a:path w="206167" h="167332">
                  <a:moveTo>
                    <a:pt x="111409" y="51518"/>
                  </a:moveTo>
                  <a:lnTo>
                    <a:pt x="108408" y="42783"/>
                  </a:lnTo>
                  <a:lnTo>
                    <a:pt x="104985" y="35077"/>
                  </a:lnTo>
                  <a:lnTo>
                    <a:pt x="100785" y="27679"/>
                  </a:lnTo>
                  <a:lnTo>
                    <a:pt x="95711" y="20591"/>
                  </a:lnTo>
                  <a:lnTo>
                    <a:pt x="89581" y="14061"/>
                  </a:lnTo>
                  <a:lnTo>
                    <a:pt x="82403" y="8202"/>
                  </a:lnTo>
                  <a:lnTo>
                    <a:pt x="74489" y="3456"/>
                  </a:lnTo>
                  <a:lnTo>
                    <a:pt x="66343" y="631"/>
                  </a:lnTo>
                  <a:lnTo>
                    <a:pt x="58276" y="0"/>
                  </a:lnTo>
                  <a:lnTo>
                    <a:pt x="50404" y="1527"/>
                  </a:lnTo>
                  <a:lnTo>
                    <a:pt x="42739" y="5136"/>
                  </a:lnTo>
                  <a:lnTo>
                    <a:pt x="35255" y="10563"/>
                  </a:lnTo>
                  <a:lnTo>
                    <a:pt x="28077" y="17441"/>
                  </a:lnTo>
                  <a:lnTo>
                    <a:pt x="21476" y="25412"/>
                  </a:lnTo>
                  <a:lnTo>
                    <a:pt x="15557" y="34178"/>
                  </a:lnTo>
                  <a:lnTo>
                    <a:pt x="10428" y="43671"/>
                  </a:lnTo>
                  <a:lnTo>
                    <a:pt x="6280" y="54028"/>
                  </a:lnTo>
                  <a:lnTo>
                    <a:pt x="3126" y="65251"/>
                  </a:lnTo>
                  <a:lnTo>
                    <a:pt x="992" y="77059"/>
                  </a:lnTo>
                  <a:lnTo>
                    <a:pt x="0" y="88985"/>
                  </a:lnTo>
                  <a:lnTo>
                    <a:pt x="113" y="100743"/>
                  </a:lnTo>
                  <a:lnTo>
                    <a:pt x="1325" y="112080"/>
                  </a:lnTo>
                  <a:lnTo>
                    <a:pt x="3732" y="122693"/>
                  </a:lnTo>
                  <a:lnTo>
                    <a:pt x="7283" y="132491"/>
                  </a:lnTo>
                  <a:lnTo>
                    <a:pt x="11954" y="141393"/>
                  </a:lnTo>
                  <a:lnTo>
                    <a:pt x="17837" y="149233"/>
                  </a:lnTo>
                  <a:lnTo>
                    <a:pt x="24864" y="156015"/>
                  </a:lnTo>
                  <a:lnTo>
                    <a:pt x="32685" y="161401"/>
                  </a:lnTo>
                  <a:lnTo>
                    <a:pt x="40772" y="164665"/>
                  </a:lnTo>
                  <a:lnTo>
                    <a:pt x="48796" y="165593"/>
                  </a:lnTo>
                  <a:lnTo>
                    <a:pt x="56470" y="164268"/>
                  </a:lnTo>
                  <a:lnTo>
                    <a:pt x="63470" y="160794"/>
                  </a:lnTo>
                  <a:lnTo>
                    <a:pt x="69694" y="155459"/>
                  </a:lnTo>
                  <a:lnTo>
                    <a:pt x="75214" y="148641"/>
                  </a:lnTo>
                  <a:lnTo>
                    <a:pt x="80162" y="140711"/>
                  </a:lnTo>
                  <a:lnTo>
                    <a:pt x="84680" y="131977"/>
                  </a:lnTo>
                  <a:lnTo>
                    <a:pt x="88886" y="122675"/>
                  </a:lnTo>
                  <a:lnTo>
                    <a:pt x="92872" y="112979"/>
                  </a:lnTo>
                  <a:lnTo>
                    <a:pt x="96720" y="103058"/>
                  </a:lnTo>
                  <a:lnTo>
                    <a:pt x="100950" y="94584"/>
                  </a:lnTo>
                  <a:lnTo>
                    <a:pt x="105714" y="90362"/>
                  </a:lnTo>
                  <a:lnTo>
                    <a:pt x="110365" y="91033"/>
                  </a:lnTo>
                  <a:lnTo>
                    <a:pt x="115094" y="95727"/>
                  </a:lnTo>
                  <a:lnTo>
                    <a:pt x="120166" y="103353"/>
                  </a:lnTo>
                  <a:lnTo>
                    <a:pt x="125662" y="112701"/>
                  </a:lnTo>
                  <a:lnTo>
                    <a:pt x="131553" y="122510"/>
                  </a:lnTo>
                  <a:lnTo>
                    <a:pt x="137772" y="132061"/>
                  </a:lnTo>
                  <a:lnTo>
                    <a:pt x="144568" y="140780"/>
                  </a:lnTo>
                  <a:lnTo>
                    <a:pt x="152491" y="148042"/>
                  </a:lnTo>
                  <a:lnTo>
                    <a:pt x="161729" y="153669"/>
                  </a:lnTo>
                  <a:lnTo>
                    <a:pt x="171567" y="157832"/>
                  </a:lnTo>
                  <a:lnTo>
                    <a:pt x="181527" y="161260"/>
                  </a:lnTo>
                  <a:lnTo>
                    <a:pt x="192486" y="164255"/>
                  </a:lnTo>
                  <a:lnTo>
                    <a:pt x="206166" y="1673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27032" y="301049"/>
              <a:ext cx="49930" cy="431669"/>
            </a:xfrm>
            <a:custGeom>
              <a:avLst/>
              <a:gdLst/>
              <a:ahLst/>
              <a:cxnLst/>
              <a:rect l="0" t="0" r="0" b="0"/>
              <a:pathLst>
                <a:path w="49930" h="431669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7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2" y="67803"/>
                  </a:lnTo>
                  <a:lnTo>
                    <a:pt x="1890" y="80532"/>
                  </a:lnTo>
                  <a:lnTo>
                    <a:pt x="3254" y="94272"/>
                  </a:lnTo>
                  <a:lnTo>
                    <a:pt x="4468" y="109463"/>
                  </a:lnTo>
                  <a:lnTo>
                    <a:pt x="5602" y="125596"/>
                  </a:lnTo>
                  <a:lnTo>
                    <a:pt x="6971" y="141518"/>
                  </a:lnTo>
                  <a:lnTo>
                    <a:pt x="8738" y="156581"/>
                  </a:lnTo>
                  <a:lnTo>
                    <a:pt x="10756" y="171289"/>
                  </a:lnTo>
                  <a:lnTo>
                    <a:pt x="12658" y="186977"/>
                  </a:lnTo>
                  <a:lnTo>
                    <a:pt x="14238" y="204343"/>
                  </a:lnTo>
                  <a:lnTo>
                    <a:pt x="15621" y="223280"/>
                  </a:lnTo>
                  <a:lnTo>
                    <a:pt x="17158" y="243228"/>
                  </a:lnTo>
                  <a:lnTo>
                    <a:pt x="19038" y="263720"/>
                  </a:lnTo>
                  <a:lnTo>
                    <a:pt x="21132" y="284160"/>
                  </a:lnTo>
                  <a:lnTo>
                    <a:pt x="23083" y="303789"/>
                  </a:lnTo>
                  <a:lnTo>
                    <a:pt x="24698" y="322272"/>
                  </a:lnTo>
                  <a:lnTo>
                    <a:pt x="26104" y="339476"/>
                  </a:lnTo>
                  <a:lnTo>
                    <a:pt x="27655" y="355278"/>
                  </a:lnTo>
                  <a:lnTo>
                    <a:pt x="29551" y="369755"/>
                  </a:lnTo>
                  <a:lnTo>
                    <a:pt x="31862" y="382873"/>
                  </a:lnTo>
                  <a:lnTo>
                    <a:pt x="34948" y="395786"/>
                  </a:lnTo>
                  <a:lnTo>
                    <a:pt x="40200" y="410751"/>
                  </a:lnTo>
                  <a:lnTo>
                    <a:pt x="49929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66390" y="448448"/>
              <a:ext cx="315856" cy="31586"/>
            </a:xfrm>
            <a:custGeom>
              <a:avLst/>
              <a:gdLst/>
              <a:ahLst/>
              <a:cxnLst/>
              <a:rect l="0" t="0" r="0" b="0"/>
              <a:pathLst>
                <a:path w="315856" h="31586">
                  <a:moveTo>
                    <a:pt x="315855" y="0"/>
                  </a:moveTo>
                  <a:lnTo>
                    <a:pt x="306920" y="2933"/>
                  </a:lnTo>
                  <a:lnTo>
                    <a:pt x="297293" y="5716"/>
                  </a:lnTo>
                  <a:lnTo>
                    <a:pt x="286005" y="8611"/>
                  </a:lnTo>
                  <a:lnTo>
                    <a:pt x="273337" y="11478"/>
                  </a:lnTo>
                  <a:lnTo>
                    <a:pt x="259858" y="13995"/>
                  </a:lnTo>
                  <a:lnTo>
                    <a:pt x="245982" y="16006"/>
                  </a:lnTo>
                  <a:lnTo>
                    <a:pt x="231773" y="17518"/>
                  </a:lnTo>
                  <a:lnTo>
                    <a:pt x="217033" y="18613"/>
                  </a:lnTo>
                  <a:lnTo>
                    <a:pt x="201688" y="19390"/>
                  </a:lnTo>
                  <a:lnTo>
                    <a:pt x="186115" y="20100"/>
                  </a:lnTo>
                  <a:lnTo>
                    <a:pt x="171033" y="21116"/>
                  </a:lnTo>
                  <a:lnTo>
                    <a:pt x="156803" y="22615"/>
                  </a:lnTo>
                  <a:lnTo>
                    <a:pt x="143129" y="24437"/>
                  </a:lnTo>
                  <a:lnTo>
                    <a:pt x="129266" y="26200"/>
                  </a:lnTo>
                  <a:lnTo>
                    <a:pt x="114793" y="27679"/>
                  </a:lnTo>
                  <a:lnTo>
                    <a:pt x="99784" y="28824"/>
                  </a:lnTo>
                  <a:lnTo>
                    <a:pt x="84620" y="29666"/>
                  </a:lnTo>
                  <a:lnTo>
                    <a:pt x="69576" y="30267"/>
                  </a:lnTo>
                  <a:lnTo>
                    <a:pt x="55158" y="30688"/>
                  </a:lnTo>
                  <a:lnTo>
                    <a:pt x="40649" y="31025"/>
                  </a:lnTo>
                  <a:lnTo>
                    <a:pt x="23662" y="3130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98694" y="564261"/>
              <a:ext cx="46723" cy="168457"/>
            </a:xfrm>
            <a:custGeom>
              <a:avLst/>
              <a:gdLst/>
              <a:ahLst/>
              <a:cxnLst/>
              <a:rect l="0" t="0" r="0" b="0"/>
              <a:pathLst>
                <a:path w="46723" h="168457">
                  <a:moveTo>
                    <a:pt x="4608" y="0"/>
                  </a:moveTo>
                  <a:lnTo>
                    <a:pt x="1809" y="11668"/>
                  </a:lnTo>
                  <a:lnTo>
                    <a:pt x="307" y="22157"/>
                  </a:lnTo>
                  <a:lnTo>
                    <a:pt x="0" y="32463"/>
                  </a:lnTo>
                  <a:lnTo>
                    <a:pt x="680" y="42937"/>
                  </a:lnTo>
                  <a:lnTo>
                    <a:pt x="2148" y="53930"/>
                  </a:lnTo>
                  <a:lnTo>
                    <a:pt x="4221" y="65568"/>
                  </a:lnTo>
                  <a:lnTo>
                    <a:pt x="6904" y="77649"/>
                  </a:lnTo>
                  <a:lnTo>
                    <a:pt x="10375" y="89755"/>
                  </a:lnTo>
                  <a:lnTo>
                    <a:pt x="14665" y="101633"/>
                  </a:lnTo>
                  <a:lnTo>
                    <a:pt x="19560" y="113145"/>
                  </a:lnTo>
                  <a:lnTo>
                    <a:pt x="25265" y="125524"/>
                  </a:lnTo>
                  <a:lnTo>
                    <a:pt x="33399" y="142091"/>
                  </a:lnTo>
                  <a:lnTo>
                    <a:pt x="46722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03303" y="44844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97122" y="509107"/>
              <a:ext cx="327322" cy="211328"/>
            </a:xfrm>
            <a:custGeom>
              <a:avLst/>
              <a:gdLst/>
              <a:ahLst/>
              <a:cxnLst/>
              <a:rect l="0" t="0" r="0" b="0"/>
              <a:pathLst>
                <a:path w="327322" h="211328">
                  <a:moveTo>
                    <a:pt x="95694" y="34097"/>
                  </a:moveTo>
                  <a:lnTo>
                    <a:pt x="84025" y="34231"/>
                  </a:lnTo>
                  <a:lnTo>
                    <a:pt x="73536" y="35512"/>
                  </a:lnTo>
                  <a:lnTo>
                    <a:pt x="63239" y="38105"/>
                  </a:lnTo>
                  <a:lnTo>
                    <a:pt x="53111" y="41824"/>
                  </a:lnTo>
                  <a:lnTo>
                    <a:pt x="43415" y="46457"/>
                  </a:lnTo>
                  <a:lnTo>
                    <a:pt x="34283" y="51799"/>
                  </a:lnTo>
                  <a:lnTo>
                    <a:pt x="25854" y="57992"/>
                  </a:lnTo>
                  <a:lnTo>
                    <a:pt x="18341" y="65503"/>
                  </a:lnTo>
                  <a:lnTo>
                    <a:pt x="11779" y="74476"/>
                  </a:lnTo>
                  <a:lnTo>
                    <a:pt x="6374" y="84602"/>
                  </a:lnTo>
                  <a:lnTo>
                    <a:pt x="2566" y="95315"/>
                  </a:lnTo>
                  <a:lnTo>
                    <a:pt x="454" y="106225"/>
                  </a:lnTo>
                  <a:lnTo>
                    <a:pt x="0" y="117142"/>
                  </a:lnTo>
                  <a:lnTo>
                    <a:pt x="1209" y="127998"/>
                  </a:lnTo>
                  <a:lnTo>
                    <a:pt x="3910" y="138774"/>
                  </a:lnTo>
                  <a:lnTo>
                    <a:pt x="7823" y="149315"/>
                  </a:lnTo>
                  <a:lnTo>
                    <a:pt x="12658" y="159326"/>
                  </a:lnTo>
                  <a:lnTo>
                    <a:pt x="18165" y="168693"/>
                  </a:lnTo>
                  <a:lnTo>
                    <a:pt x="24148" y="177460"/>
                  </a:lnTo>
                  <a:lnTo>
                    <a:pt x="30462" y="185735"/>
                  </a:lnTo>
                  <a:lnTo>
                    <a:pt x="37014" y="193622"/>
                  </a:lnTo>
                  <a:lnTo>
                    <a:pt x="44058" y="200734"/>
                  </a:lnTo>
                  <a:lnTo>
                    <a:pt x="52158" y="206226"/>
                  </a:lnTo>
                  <a:lnTo>
                    <a:pt x="61534" y="209765"/>
                  </a:lnTo>
                  <a:lnTo>
                    <a:pt x="71933" y="211327"/>
                  </a:lnTo>
                  <a:lnTo>
                    <a:pt x="82833" y="210938"/>
                  </a:lnTo>
                  <a:lnTo>
                    <a:pt x="93858" y="208813"/>
                  </a:lnTo>
                  <a:lnTo>
                    <a:pt x="104515" y="204964"/>
                  </a:lnTo>
                  <a:lnTo>
                    <a:pt x="114130" y="199116"/>
                  </a:lnTo>
                  <a:lnTo>
                    <a:pt x="122433" y="191296"/>
                  </a:lnTo>
                  <a:lnTo>
                    <a:pt x="129175" y="181793"/>
                  </a:lnTo>
                  <a:lnTo>
                    <a:pt x="133961" y="170974"/>
                  </a:lnTo>
                  <a:lnTo>
                    <a:pt x="136769" y="159184"/>
                  </a:lnTo>
                  <a:lnTo>
                    <a:pt x="137709" y="146862"/>
                  </a:lnTo>
                  <a:lnTo>
                    <a:pt x="136835" y="134525"/>
                  </a:lnTo>
                  <a:lnTo>
                    <a:pt x="134363" y="122453"/>
                  </a:lnTo>
                  <a:lnTo>
                    <a:pt x="130604" y="110722"/>
                  </a:lnTo>
                  <a:lnTo>
                    <a:pt x="125875" y="99304"/>
                  </a:lnTo>
                  <a:lnTo>
                    <a:pt x="120438" y="88144"/>
                  </a:lnTo>
                  <a:lnTo>
                    <a:pt x="114503" y="77342"/>
                  </a:lnTo>
                  <a:lnTo>
                    <a:pt x="108220" y="67155"/>
                  </a:lnTo>
                  <a:lnTo>
                    <a:pt x="101753" y="57677"/>
                  </a:lnTo>
                  <a:lnTo>
                    <a:pt x="97100" y="49138"/>
                  </a:lnTo>
                  <a:lnTo>
                    <a:pt x="96533" y="42843"/>
                  </a:lnTo>
                  <a:lnTo>
                    <a:pt x="99042" y="40088"/>
                  </a:lnTo>
                  <a:lnTo>
                    <a:pt x="103399" y="40419"/>
                  </a:lnTo>
                  <a:lnTo>
                    <a:pt x="108829" y="42964"/>
                  </a:lnTo>
                  <a:lnTo>
                    <a:pt x="114886" y="47009"/>
                  </a:lnTo>
                  <a:lnTo>
                    <a:pt x="121311" y="52058"/>
                  </a:lnTo>
                  <a:lnTo>
                    <a:pt x="127956" y="57939"/>
                  </a:lnTo>
                  <a:lnTo>
                    <a:pt x="134739" y="64734"/>
                  </a:lnTo>
                  <a:lnTo>
                    <a:pt x="141605" y="72431"/>
                  </a:lnTo>
                  <a:lnTo>
                    <a:pt x="148525" y="81063"/>
                  </a:lnTo>
                  <a:lnTo>
                    <a:pt x="155481" y="90770"/>
                  </a:lnTo>
                  <a:lnTo>
                    <a:pt x="162452" y="101527"/>
                  </a:lnTo>
                  <a:lnTo>
                    <a:pt x="169271" y="113176"/>
                  </a:lnTo>
                  <a:lnTo>
                    <a:pt x="175623" y="125520"/>
                  </a:lnTo>
                  <a:lnTo>
                    <a:pt x="181364" y="138351"/>
                  </a:lnTo>
                  <a:lnTo>
                    <a:pt x="186001" y="150521"/>
                  </a:lnTo>
                  <a:lnTo>
                    <a:pt x="187762" y="159387"/>
                  </a:lnTo>
                  <a:lnTo>
                    <a:pt x="186152" y="163200"/>
                  </a:lnTo>
                  <a:lnTo>
                    <a:pt x="183198" y="162447"/>
                  </a:lnTo>
                  <a:lnTo>
                    <a:pt x="179687" y="158225"/>
                  </a:lnTo>
                  <a:lnTo>
                    <a:pt x="175583" y="151312"/>
                  </a:lnTo>
                  <a:lnTo>
                    <a:pt x="170839" y="142341"/>
                  </a:lnTo>
                  <a:lnTo>
                    <a:pt x="165680" y="132012"/>
                  </a:lnTo>
                  <a:lnTo>
                    <a:pt x="160521" y="121059"/>
                  </a:lnTo>
                  <a:lnTo>
                    <a:pt x="155611" y="109935"/>
                  </a:lnTo>
                  <a:lnTo>
                    <a:pt x="151179" y="98679"/>
                  </a:lnTo>
                  <a:lnTo>
                    <a:pt x="147507" y="87052"/>
                  </a:lnTo>
                  <a:lnTo>
                    <a:pt x="144681" y="74934"/>
                  </a:lnTo>
                  <a:lnTo>
                    <a:pt x="142937" y="62506"/>
                  </a:lnTo>
                  <a:lnTo>
                    <a:pt x="142740" y="50156"/>
                  </a:lnTo>
                  <a:lnTo>
                    <a:pt x="144210" y="38117"/>
                  </a:lnTo>
                  <a:lnTo>
                    <a:pt x="147484" y="26931"/>
                  </a:lnTo>
                  <a:lnTo>
                    <a:pt x="152882" y="17483"/>
                  </a:lnTo>
                  <a:lnTo>
                    <a:pt x="160361" y="10103"/>
                  </a:lnTo>
                  <a:lnTo>
                    <a:pt x="169450" y="4793"/>
                  </a:lnTo>
                  <a:lnTo>
                    <a:pt x="179452" y="1506"/>
                  </a:lnTo>
                  <a:lnTo>
                    <a:pt x="189872" y="0"/>
                  </a:lnTo>
                  <a:lnTo>
                    <a:pt x="200289" y="87"/>
                  </a:lnTo>
                  <a:lnTo>
                    <a:pt x="210276" y="1724"/>
                  </a:lnTo>
                  <a:lnTo>
                    <a:pt x="219655" y="4750"/>
                  </a:lnTo>
                  <a:lnTo>
                    <a:pt x="228443" y="9065"/>
                  </a:lnTo>
                  <a:lnTo>
                    <a:pt x="236740" y="14710"/>
                  </a:lnTo>
                  <a:lnTo>
                    <a:pt x="244659" y="21582"/>
                  </a:lnTo>
                  <a:lnTo>
                    <a:pt x="252302" y="29467"/>
                  </a:lnTo>
                  <a:lnTo>
                    <a:pt x="259750" y="38130"/>
                  </a:lnTo>
                  <a:lnTo>
                    <a:pt x="267055" y="47364"/>
                  </a:lnTo>
                  <a:lnTo>
                    <a:pt x="274099" y="57004"/>
                  </a:lnTo>
                  <a:lnTo>
                    <a:pt x="280603" y="66928"/>
                  </a:lnTo>
                  <a:lnTo>
                    <a:pt x="286457" y="77047"/>
                  </a:lnTo>
                  <a:lnTo>
                    <a:pt x="291710" y="87300"/>
                  </a:lnTo>
                  <a:lnTo>
                    <a:pt x="296473" y="97643"/>
                  </a:lnTo>
                  <a:lnTo>
                    <a:pt x="300858" y="108052"/>
                  </a:lnTo>
                  <a:lnTo>
                    <a:pt x="304803" y="118670"/>
                  </a:lnTo>
                  <a:lnTo>
                    <a:pt x="308082" y="129791"/>
                  </a:lnTo>
                  <a:lnTo>
                    <a:pt x="310626" y="141518"/>
                  </a:lnTo>
                  <a:lnTo>
                    <a:pt x="312708" y="153201"/>
                  </a:lnTo>
                  <a:lnTo>
                    <a:pt x="315157" y="164682"/>
                  </a:lnTo>
                  <a:lnTo>
                    <a:pt x="319308" y="176974"/>
                  </a:lnTo>
                  <a:lnTo>
                    <a:pt x="327321" y="192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63939" y="521725"/>
              <a:ext cx="173975" cy="225702"/>
            </a:xfrm>
            <a:custGeom>
              <a:avLst/>
              <a:gdLst/>
              <a:ahLst/>
              <a:cxnLst/>
              <a:rect l="0" t="0" r="0" b="0"/>
              <a:pathLst>
                <a:path w="173975" h="225702">
                  <a:moveTo>
                    <a:pt x="150017" y="21479"/>
                  </a:moveTo>
                  <a:lnTo>
                    <a:pt x="141148" y="18478"/>
                  </a:lnTo>
                  <a:lnTo>
                    <a:pt x="132161" y="15056"/>
                  </a:lnTo>
                  <a:lnTo>
                    <a:pt x="122171" y="10873"/>
                  </a:lnTo>
                  <a:lnTo>
                    <a:pt x="111362" y="6492"/>
                  </a:lnTo>
                  <a:lnTo>
                    <a:pt x="100199" y="2955"/>
                  </a:lnTo>
                  <a:lnTo>
                    <a:pt x="88994" y="785"/>
                  </a:lnTo>
                  <a:lnTo>
                    <a:pt x="77883" y="0"/>
                  </a:lnTo>
                  <a:lnTo>
                    <a:pt x="66898" y="391"/>
                  </a:lnTo>
                  <a:lnTo>
                    <a:pt x="56037" y="1699"/>
                  </a:lnTo>
                  <a:lnTo>
                    <a:pt x="45440" y="3848"/>
                  </a:lnTo>
                  <a:lnTo>
                    <a:pt x="35391" y="6953"/>
                  </a:lnTo>
                  <a:lnTo>
                    <a:pt x="26007" y="11008"/>
                  </a:lnTo>
                  <a:lnTo>
                    <a:pt x="17571" y="16203"/>
                  </a:lnTo>
                  <a:lnTo>
                    <a:pt x="10581" y="22978"/>
                  </a:lnTo>
                  <a:lnTo>
                    <a:pt x="5189" y="31421"/>
                  </a:lnTo>
                  <a:lnTo>
                    <a:pt x="1551" y="41006"/>
                  </a:lnTo>
                  <a:lnTo>
                    <a:pt x="0" y="50818"/>
                  </a:lnTo>
                  <a:lnTo>
                    <a:pt x="517" y="60296"/>
                  </a:lnTo>
                  <a:lnTo>
                    <a:pt x="2964" y="69098"/>
                  </a:lnTo>
                  <a:lnTo>
                    <a:pt x="7265" y="76929"/>
                  </a:lnTo>
                  <a:lnTo>
                    <a:pt x="13197" y="83738"/>
                  </a:lnTo>
                  <a:lnTo>
                    <a:pt x="20601" y="89326"/>
                  </a:lnTo>
                  <a:lnTo>
                    <a:pt x="29464" y="93264"/>
                  </a:lnTo>
                  <a:lnTo>
                    <a:pt x="39642" y="95481"/>
                  </a:lnTo>
                  <a:lnTo>
                    <a:pt x="50729" y="96515"/>
                  </a:lnTo>
                  <a:lnTo>
                    <a:pt x="62163" y="97295"/>
                  </a:lnTo>
                  <a:lnTo>
                    <a:pt x="73592" y="98387"/>
                  </a:lnTo>
                  <a:lnTo>
                    <a:pt x="84874" y="100144"/>
                  </a:lnTo>
                  <a:lnTo>
                    <a:pt x="95983" y="102860"/>
                  </a:lnTo>
                  <a:lnTo>
                    <a:pt x="106938" y="106579"/>
                  </a:lnTo>
                  <a:lnTo>
                    <a:pt x="117769" y="111010"/>
                  </a:lnTo>
                  <a:lnTo>
                    <a:pt x="128509" y="115660"/>
                  </a:lnTo>
                  <a:lnTo>
                    <a:pt x="139169" y="120239"/>
                  </a:lnTo>
                  <a:lnTo>
                    <a:pt x="149280" y="125124"/>
                  </a:lnTo>
                  <a:lnTo>
                    <a:pt x="157930" y="131227"/>
                  </a:lnTo>
                  <a:lnTo>
                    <a:pt x="164740" y="138962"/>
                  </a:lnTo>
                  <a:lnTo>
                    <a:pt x="169650" y="148108"/>
                  </a:lnTo>
                  <a:lnTo>
                    <a:pt x="172661" y="158090"/>
                  </a:lnTo>
                  <a:lnTo>
                    <a:pt x="173974" y="168468"/>
                  </a:lnTo>
                  <a:lnTo>
                    <a:pt x="173584" y="178842"/>
                  </a:lnTo>
                  <a:lnTo>
                    <a:pt x="171212" y="188794"/>
                  </a:lnTo>
                  <a:lnTo>
                    <a:pt x="166870" y="198136"/>
                  </a:lnTo>
                  <a:lnTo>
                    <a:pt x="160516" y="206559"/>
                  </a:lnTo>
                  <a:lnTo>
                    <a:pt x="151901" y="213546"/>
                  </a:lnTo>
                  <a:lnTo>
                    <a:pt x="141107" y="218944"/>
                  </a:lnTo>
                  <a:lnTo>
                    <a:pt x="128638" y="222757"/>
                  </a:lnTo>
                  <a:lnTo>
                    <a:pt x="115215" y="224959"/>
                  </a:lnTo>
                  <a:lnTo>
                    <a:pt x="101344" y="225701"/>
                  </a:lnTo>
                  <a:lnTo>
                    <a:pt x="87457" y="225253"/>
                  </a:lnTo>
                  <a:lnTo>
                    <a:pt x="73987" y="223898"/>
                  </a:lnTo>
                  <a:lnTo>
                    <a:pt x="61125" y="221885"/>
                  </a:lnTo>
                  <a:lnTo>
                    <a:pt x="49115" y="219561"/>
                  </a:lnTo>
                  <a:lnTo>
                    <a:pt x="37076" y="217144"/>
                  </a:lnTo>
                  <a:lnTo>
                    <a:pt x="22834" y="214428"/>
                  </a:lnTo>
                  <a:lnTo>
                    <a:pt x="2618" y="2109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750827" y="74324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3" name="Straight Connector 42"/>
          <p:cNvCxnSpPr/>
          <p:nvPr/>
        </p:nvCxnSpPr>
        <p:spPr>
          <a:xfrm>
            <a:off x="1750954" y="3023126"/>
            <a:ext cx="362114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/>
          <p:cNvGrpSpPr/>
          <p:nvPr/>
        </p:nvGrpSpPr>
        <p:grpSpPr>
          <a:xfrm>
            <a:off x="1867067" y="2391416"/>
            <a:ext cx="1505277" cy="631711"/>
            <a:chOff x="1867067" y="2391416"/>
            <a:chExt cx="1505277" cy="631711"/>
          </a:xfrm>
        </p:grpSpPr>
        <p:sp>
          <p:nvSpPr>
            <p:cNvPr id="44" name="Freeform 43"/>
            <p:cNvSpPr/>
            <p:nvPr/>
          </p:nvSpPr>
          <p:spPr>
            <a:xfrm>
              <a:off x="1867067" y="2657813"/>
              <a:ext cx="231329" cy="357141"/>
            </a:xfrm>
            <a:custGeom>
              <a:avLst/>
              <a:gdLst/>
              <a:ahLst/>
              <a:cxnLst/>
              <a:rect l="0" t="0" r="0" b="0"/>
              <a:pathLst>
                <a:path w="231329" h="357141">
                  <a:moveTo>
                    <a:pt x="231328" y="59987"/>
                  </a:moveTo>
                  <a:lnTo>
                    <a:pt x="185547" y="12111"/>
                  </a:lnTo>
                  <a:lnTo>
                    <a:pt x="165357" y="3614"/>
                  </a:lnTo>
                  <a:lnTo>
                    <a:pt x="128853" y="0"/>
                  </a:lnTo>
                  <a:lnTo>
                    <a:pt x="106235" y="3300"/>
                  </a:lnTo>
                  <a:lnTo>
                    <a:pt x="87603" y="11786"/>
                  </a:lnTo>
                  <a:lnTo>
                    <a:pt x="71524" y="24526"/>
                  </a:lnTo>
                  <a:lnTo>
                    <a:pt x="29090" y="74392"/>
                  </a:lnTo>
                  <a:lnTo>
                    <a:pt x="7355" y="129257"/>
                  </a:lnTo>
                  <a:lnTo>
                    <a:pt x="1213" y="190566"/>
                  </a:lnTo>
                  <a:lnTo>
                    <a:pt x="0" y="248950"/>
                  </a:lnTo>
                  <a:lnTo>
                    <a:pt x="2173" y="276161"/>
                  </a:lnTo>
                  <a:lnTo>
                    <a:pt x="22633" y="322227"/>
                  </a:lnTo>
                  <a:lnTo>
                    <a:pt x="36799" y="341484"/>
                  </a:lnTo>
                  <a:lnTo>
                    <a:pt x="54793" y="353943"/>
                  </a:lnTo>
                  <a:lnTo>
                    <a:pt x="77609" y="357140"/>
                  </a:lnTo>
                  <a:lnTo>
                    <a:pt x="130384" y="349660"/>
                  </a:lnTo>
                  <a:lnTo>
                    <a:pt x="176293" y="335748"/>
                  </a:lnTo>
                  <a:lnTo>
                    <a:pt x="210271" y="3126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151037" y="2391416"/>
              <a:ext cx="200043" cy="622390"/>
            </a:xfrm>
            <a:custGeom>
              <a:avLst/>
              <a:gdLst/>
              <a:ahLst/>
              <a:cxnLst/>
              <a:rect l="0" t="0" r="0" b="0"/>
              <a:pathLst>
                <a:path w="200043" h="622390">
                  <a:moveTo>
                    <a:pt x="0" y="0"/>
                  </a:moveTo>
                  <a:lnTo>
                    <a:pt x="9066" y="58617"/>
                  </a:lnTo>
                  <a:lnTo>
                    <a:pt x="17475" y="121196"/>
                  </a:lnTo>
                  <a:lnTo>
                    <a:pt x="21166" y="172521"/>
                  </a:lnTo>
                  <a:lnTo>
                    <a:pt x="27979" y="225942"/>
                  </a:lnTo>
                  <a:lnTo>
                    <a:pt x="31687" y="282195"/>
                  </a:lnTo>
                  <a:lnTo>
                    <a:pt x="39708" y="340662"/>
                  </a:lnTo>
                  <a:lnTo>
                    <a:pt x="41402" y="390666"/>
                  </a:lnTo>
                  <a:lnTo>
                    <a:pt x="41903" y="442526"/>
                  </a:lnTo>
                  <a:lnTo>
                    <a:pt x="42052" y="491818"/>
                  </a:lnTo>
                  <a:lnTo>
                    <a:pt x="47691" y="544805"/>
                  </a:lnTo>
                  <a:lnTo>
                    <a:pt x="50495" y="596303"/>
                  </a:lnTo>
                  <a:lnTo>
                    <a:pt x="46619" y="619483"/>
                  </a:lnTo>
                  <a:lnTo>
                    <a:pt x="45117" y="622389"/>
                  </a:lnTo>
                  <a:lnTo>
                    <a:pt x="44116" y="619647"/>
                  </a:lnTo>
                  <a:lnTo>
                    <a:pt x="42378" y="569073"/>
                  </a:lnTo>
                  <a:lnTo>
                    <a:pt x="42166" y="512189"/>
                  </a:lnTo>
                  <a:lnTo>
                    <a:pt x="47714" y="456153"/>
                  </a:lnTo>
                  <a:lnTo>
                    <a:pt x="62361" y="427745"/>
                  </a:lnTo>
                  <a:lnTo>
                    <a:pt x="78019" y="415107"/>
                  </a:lnTo>
                  <a:lnTo>
                    <a:pt x="87108" y="410099"/>
                  </a:lnTo>
                  <a:lnTo>
                    <a:pt x="106565" y="407654"/>
                  </a:lnTo>
                  <a:lnTo>
                    <a:pt x="125741" y="411637"/>
                  </a:lnTo>
                  <a:lnTo>
                    <a:pt x="142063" y="421206"/>
                  </a:lnTo>
                  <a:lnTo>
                    <a:pt x="164405" y="445336"/>
                  </a:lnTo>
                  <a:lnTo>
                    <a:pt x="192359" y="505644"/>
                  </a:lnTo>
                  <a:lnTo>
                    <a:pt x="199030" y="563261"/>
                  </a:lnTo>
                  <a:lnTo>
                    <a:pt x="200042" y="589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16445" y="2865199"/>
              <a:ext cx="8334" cy="115814"/>
            </a:xfrm>
            <a:custGeom>
              <a:avLst/>
              <a:gdLst/>
              <a:ahLst/>
              <a:cxnLst/>
              <a:rect l="0" t="0" r="0" b="0"/>
              <a:pathLst>
                <a:path w="8334" h="115814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8333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414250" y="26335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53266" y="2496701"/>
              <a:ext cx="18912" cy="526426"/>
            </a:xfrm>
            <a:custGeom>
              <a:avLst/>
              <a:gdLst/>
              <a:ahLst/>
              <a:cxnLst/>
              <a:rect l="0" t="0" r="0" b="0"/>
              <a:pathLst>
                <a:path w="18912" h="526426">
                  <a:moveTo>
                    <a:pt x="18911" y="0"/>
                  </a:moveTo>
                  <a:lnTo>
                    <a:pt x="9846" y="58617"/>
                  </a:lnTo>
                  <a:lnTo>
                    <a:pt x="8816" y="110175"/>
                  </a:lnTo>
                  <a:lnTo>
                    <a:pt x="8511" y="169905"/>
                  </a:lnTo>
                  <a:lnTo>
                    <a:pt x="8421" y="232056"/>
                  </a:lnTo>
                  <a:lnTo>
                    <a:pt x="8394" y="294925"/>
                  </a:lnTo>
                  <a:lnTo>
                    <a:pt x="8386" y="358007"/>
                  </a:lnTo>
                  <a:lnTo>
                    <a:pt x="8384" y="409973"/>
                  </a:lnTo>
                  <a:lnTo>
                    <a:pt x="1147" y="469454"/>
                  </a:lnTo>
                  <a:lnTo>
                    <a:pt x="0" y="507465"/>
                  </a:lnTo>
                  <a:lnTo>
                    <a:pt x="1624" y="513785"/>
                  </a:lnTo>
                  <a:lnTo>
                    <a:pt x="8383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669608" y="2507126"/>
              <a:ext cx="165783" cy="515571"/>
            </a:xfrm>
            <a:custGeom>
              <a:avLst/>
              <a:gdLst/>
              <a:ahLst/>
              <a:cxnLst/>
              <a:rect l="0" t="0" r="0" b="0"/>
              <a:pathLst>
                <a:path w="165783" h="515571">
                  <a:moveTo>
                    <a:pt x="92082" y="400187"/>
                  </a:moveTo>
                  <a:lnTo>
                    <a:pt x="88963" y="357495"/>
                  </a:lnTo>
                  <a:lnTo>
                    <a:pt x="82507" y="337929"/>
                  </a:lnTo>
                  <a:lnTo>
                    <a:pt x="71839" y="321434"/>
                  </a:lnTo>
                  <a:lnTo>
                    <a:pt x="65719" y="318439"/>
                  </a:lnTo>
                  <a:lnTo>
                    <a:pt x="59299" y="318782"/>
                  </a:lnTo>
                  <a:lnTo>
                    <a:pt x="45926" y="325402"/>
                  </a:lnTo>
                  <a:lnTo>
                    <a:pt x="32184" y="336143"/>
                  </a:lnTo>
                  <a:lnTo>
                    <a:pt x="16883" y="360934"/>
                  </a:lnTo>
                  <a:lnTo>
                    <a:pt x="2402" y="409157"/>
                  </a:lnTo>
                  <a:lnTo>
                    <a:pt x="0" y="449898"/>
                  </a:lnTo>
                  <a:lnTo>
                    <a:pt x="7347" y="489265"/>
                  </a:lnTo>
                  <a:lnTo>
                    <a:pt x="17767" y="508407"/>
                  </a:lnTo>
                  <a:lnTo>
                    <a:pt x="24992" y="513278"/>
                  </a:lnTo>
                  <a:lnTo>
                    <a:pt x="42377" y="515570"/>
                  </a:lnTo>
                  <a:lnTo>
                    <a:pt x="58683" y="509570"/>
                  </a:lnTo>
                  <a:lnTo>
                    <a:pt x="66307" y="504694"/>
                  </a:lnTo>
                  <a:lnTo>
                    <a:pt x="77897" y="489918"/>
                  </a:lnTo>
                  <a:lnTo>
                    <a:pt x="105855" y="430894"/>
                  </a:lnTo>
                  <a:lnTo>
                    <a:pt x="119040" y="375750"/>
                  </a:lnTo>
                  <a:lnTo>
                    <a:pt x="129186" y="317297"/>
                  </a:lnTo>
                  <a:lnTo>
                    <a:pt x="132712" y="266962"/>
                  </a:lnTo>
                  <a:lnTo>
                    <a:pt x="134926" y="212144"/>
                  </a:lnTo>
                  <a:lnTo>
                    <a:pt x="142443" y="151043"/>
                  </a:lnTo>
                  <a:lnTo>
                    <a:pt x="138685" y="89190"/>
                  </a:lnTo>
                  <a:lnTo>
                    <a:pt x="133913" y="28706"/>
                  </a:lnTo>
                  <a:lnTo>
                    <a:pt x="129001" y="3457"/>
                  </a:lnTo>
                  <a:lnTo>
                    <a:pt x="126054" y="0"/>
                  </a:lnTo>
                  <a:lnTo>
                    <a:pt x="122919" y="2374"/>
                  </a:lnTo>
                  <a:lnTo>
                    <a:pt x="119659" y="8636"/>
                  </a:lnTo>
                  <a:lnTo>
                    <a:pt x="113998" y="68442"/>
                  </a:lnTo>
                  <a:lnTo>
                    <a:pt x="107720" y="123307"/>
                  </a:lnTo>
                  <a:lnTo>
                    <a:pt x="104125" y="173869"/>
                  </a:lnTo>
                  <a:lnTo>
                    <a:pt x="103059" y="233304"/>
                  </a:lnTo>
                  <a:lnTo>
                    <a:pt x="102744" y="295368"/>
                  </a:lnTo>
                  <a:lnTo>
                    <a:pt x="108239" y="352621"/>
                  </a:lnTo>
                  <a:lnTo>
                    <a:pt x="117277" y="406630"/>
                  </a:lnTo>
                  <a:lnTo>
                    <a:pt x="127363" y="448499"/>
                  </a:lnTo>
                  <a:lnTo>
                    <a:pt x="140518" y="468842"/>
                  </a:lnTo>
                  <a:lnTo>
                    <a:pt x="154553" y="482173"/>
                  </a:lnTo>
                  <a:lnTo>
                    <a:pt x="158296" y="484090"/>
                  </a:lnTo>
                  <a:lnTo>
                    <a:pt x="165782" y="4844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77504" y="2759914"/>
              <a:ext cx="105286" cy="215759"/>
            </a:xfrm>
            <a:custGeom>
              <a:avLst/>
              <a:gdLst/>
              <a:ahLst/>
              <a:cxnLst/>
              <a:rect l="0" t="0" r="0" b="0"/>
              <a:pathLst>
                <a:path w="105286" h="215759">
                  <a:moveTo>
                    <a:pt x="0" y="115813"/>
                  </a:moveTo>
                  <a:lnTo>
                    <a:pt x="3119" y="158505"/>
                  </a:lnTo>
                  <a:lnTo>
                    <a:pt x="15619" y="215758"/>
                  </a:lnTo>
                  <a:lnTo>
                    <a:pt x="9959" y="152899"/>
                  </a:lnTo>
                  <a:lnTo>
                    <a:pt x="4641" y="116273"/>
                  </a:lnTo>
                  <a:lnTo>
                    <a:pt x="15111" y="54320"/>
                  </a:lnTo>
                  <a:lnTo>
                    <a:pt x="27773" y="35451"/>
                  </a:lnTo>
                  <a:lnTo>
                    <a:pt x="36063" y="27143"/>
                  </a:lnTo>
                  <a:lnTo>
                    <a:pt x="57752" y="17912"/>
                  </a:lnTo>
                  <a:lnTo>
                    <a:pt x="86911" y="959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977509" y="2796632"/>
              <a:ext cx="184265" cy="211474"/>
            </a:xfrm>
            <a:custGeom>
              <a:avLst/>
              <a:gdLst/>
              <a:ahLst/>
              <a:cxnLst/>
              <a:rect l="0" t="0" r="0" b="0"/>
              <a:pathLst>
                <a:path w="184265" h="211474">
                  <a:moveTo>
                    <a:pt x="26337" y="100152"/>
                  </a:moveTo>
                  <a:lnTo>
                    <a:pt x="37515" y="111331"/>
                  </a:lnTo>
                  <a:lnTo>
                    <a:pt x="55482" y="116819"/>
                  </a:lnTo>
                  <a:lnTo>
                    <a:pt x="77894" y="118088"/>
                  </a:lnTo>
                  <a:lnTo>
                    <a:pt x="99554" y="114753"/>
                  </a:lnTo>
                  <a:lnTo>
                    <a:pt x="117759" y="106251"/>
                  </a:lnTo>
                  <a:lnTo>
                    <a:pt x="125889" y="100709"/>
                  </a:lnTo>
                  <a:lnTo>
                    <a:pt x="138043" y="85192"/>
                  </a:lnTo>
                  <a:lnTo>
                    <a:pt x="142922" y="76140"/>
                  </a:lnTo>
                  <a:lnTo>
                    <a:pt x="145222" y="53605"/>
                  </a:lnTo>
                  <a:lnTo>
                    <a:pt x="141176" y="30332"/>
                  </a:lnTo>
                  <a:lnTo>
                    <a:pt x="131579" y="12189"/>
                  </a:lnTo>
                  <a:lnTo>
                    <a:pt x="123404" y="6415"/>
                  </a:lnTo>
                  <a:lnTo>
                    <a:pt x="101843" y="0"/>
                  </a:lnTo>
                  <a:lnTo>
                    <a:pt x="68986" y="1977"/>
                  </a:lnTo>
                  <a:lnTo>
                    <a:pt x="37024" y="15561"/>
                  </a:lnTo>
                  <a:lnTo>
                    <a:pt x="18998" y="34090"/>
                  </a:lnTo>
                  <a:lnTo>
                    <a:pt x="10916" y="45582"/>
                  </a:lnTo>
                  <a:lnTo>
                    <a:pt x="1936" y="73949"/>
                  </a:lnTo>
                  <a:lnTo>
                    <a:pt x="0" y="119684"/>
                  </a:lnTo>
                  <a:lnTo>
                    <a:pt x="9826" y="171471"/>
                  </a:lnTo>
                  <a:lnTo>
                    <a:pt x="22508" y="190731"/>
                  </a:lnTo>
                  <a:lnTo>
                    <a:pt x="30803" y="199142"/>
                  </a:lnTo>
                  <a:lnTo>
                    <a:pt x="52499" y="208489"/>
                  </a:lnTo>
                  <a:lnTo>
                    <a:pt x="76568" y="211473"/>
                  </a:lnTo>
                  <a:lnTo>
                    <a:pt x="131304" y="200874"/>
                  </a:lnTo>
                  <a:lnTo>
                    <a:pt x="184264" y="1738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155707" y="2765473"/>
              <a:ext cx="216637" cy="238959"/>
            </a:xfrm>
            <a:custGeom>
              <a:avLst/>
              <a:gdLst/>
              <a:ahLst/>
              <a:cxnLst/>
              <a:rect l="0" t="0" r="0" b="0"/>
              <a:pathLst>
                <a:path w="216637" h="238959">
                  <a:moveTo>
                    <a:pt x="6066" y="120782"/>
                  </a:moveTo>
                  <a:lnTo>
                    <a:pt x="0" y="153235"/>
                  </a:lnTo>
                  <a:lnTo>
                    <a:pt x="13785" y="215615"/>
                  </a:lnTo>
                  <a:lnTo>
                    <a:pt x="21482" y="238958"/>
                  </a:lnTo>
                  <a:lnTo>
                    <a:pt x="17178" y="177354"/>
                  </a:lnTo>
                  <a:lnTo>
                    <a:pt x="16710" y="120865"/>
                  </a:lnTo>
                  <a:lnTo>
                    <a:pt x="22207" y="70236"/>
                  </a:lnTo>
                  <a:lnTo>
                    <a:pt x="36845" y="37176"/>
                  </a:lnTo>
                  <a:lnTo>
                    <a:pt x="61589" y="10742"/>
                  </a:lnTo>
                  <a:lnTo>
                    <a:pt x="87285" y="1686"/>
                  </a:lnTo>
                  <a:lnTo>
                    <a:pt x="114693" y="0"/>
                  </a:lnTo>
                  <a:lnTo>
                    <a:pt x="134673" y="7050"/>
                  </a:lnTo>
                  <a:lnTo>
                    <a:pt x="159076" y="29762"/>
                  </a:lnTo>
                  <a:lnTo>
                    <a:pt x="187112" y="70048"/>
                  </a:lnTo>
                  <a:lnTo>
                    <a:pt x="208964" y="129945"/>
                  </a:lnTo>
                  <a:lnTo>
                    <a:pt x="215121" y="181561"/>
                  </a:lnTo>
                  <a:lnTo>
                    <a:pt x="216636" y="236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877711" y="2528212"/>
            <a:ext cx="1094965" cy="504902"/>
            <a:chOff x="3877711" y="2528212"/>
            <a:chExt cx="1094965" cy="504902"/>
          </a:xfrm>
        </p:grpSpPr>
        <p:sp>
          <p:nvSpPr>
            <p:cNvPr id="54" name="Freeform 53"/>
            <p:cNvSpPr/>
            <p:nvPr/>
          </p:nvSpPr>
          <p:spPr>
            <a:xfrm>
              <a:off x="3877711" y="2760016"/>
              <a:ext cx="347442" cy="220997"/>
            </a:xfrm>
            <a:custGeom>
              <a:avLst/>
              <a:gdLst/>
              <a:ahLst/>
              <a:cxnLst/>
              <a:rect l="0" t="0" r="0" b="0"/>
              <a:pathLst>
                <a:path w="347442" h="220997">
                  <a:moveTo>
                    <a:pt x="0" y="52540"/>
                  </a:moveTo>
                  <a:lnTo>
                    <a:pt x="0" y="101471"/>
                  </a:lnTo>
                  <a:lnTo>
                    <a:pt x="5589" y="155012"/>
                  </a:lnTo>
                  <a:lnTo>
                    <a:pt x="15619" y="198430"/>
                  </a:lnTo>
                  <a:lnTo>
                    <a:pt x="11881" y="171652"/>
                  </a:lnTo>
                  <a:lnTo>
                    <a:pt x="10796" y="115713"/>
                  </a:lnTo>
                  <a:lnTo>
                    <a:pt x="16197" y="71128"/>
                  </a:lnTo>
                  <a:lnTo>
                    <a:pt x="25136" y="48713"/>
                  </a:lnTo>
                  <a:lnTo>
                    <a:pt x="30796" y="39460"/>
                  </a:lnTo>
                  <a:lnTo>
                    <a:pt x="46442" y="26060"/>
                  </a:lnTo>
                  <a:lnTo>
                    <a:pt x="55528" y="20848"/>
                  </a:lnTo>
                  <a:lnTo>
                    <a:pt x="74982" y="18178"/>
                  </a:lnTo>
                  <a:lnTo>
                    <a:pt x="94157" y="22060"/>
                  </a:lnTo>
                  <a:lnTo>
                    <a:pt x="110478" y="31584"/>
                  </a:lnTo>
                  <a:lnTo>
                    <a:pt x="132820" y="55690"/>
                  </a:lnTo>
                  <a:lnTo>
                    <a:pt x="160773" y="115988"/>
                  </a:lnTo>
                  <a:lnTo>
                    <a:pt x="173004" y="150861"/>
                  </a:lnTo>
                  <a:lnTo>
                    <a:pt x="169701" y="128113"/>
                  </a:lnTo>
                  <a:lnTo>
                    <a:pt x="174291" y="73317"/>
                  </a:lnTo>
                  <a:lnTo>
                    <a:pt x="187633" y="24149"/>
                  </a:lnTo>
                  <a:lnTo>
                    <a:pt x="198816" y="6387"/>
                  </a:lnTo>
                  <a:lnTo>
                    <a:pt x="208583" y="1884"/>
                  </a:lnTo>
                  <a:lnTo>
                    <a:pt x="235033" y="0"/>
                  </a:lnTo>
                  <a:lnTo>
                    <a:pt x="256928" y="6182"/>
                  </a:lnTo>
                  <a:lnTo>
                    <a:pt x="290047" y="29215"/>
                  </a:lnTo>
                  <a:lnTo>
                    <a:pt x="311977" y="60577"/>
                  </a:lnTo>
                  <a:lnTo>
                    <a:pt x="335939" y="123716"/>
                  </a:lnTo>
                  <a:lnTo>
                    <a:pt x="344033" y="160197"/>
                  </a:lnTo>
                  <a:lnTo>
                    <a:pt x="347441" y="2209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299805" y="2768037"/>
              <a:ext cx="199088" cy="244803"/>
            </a:xfrm>
            <a:custGeom>
              <a:avLst/>
              <a:gdLst/>
              <a:ahLst/>
              <a:cxnLst/>
              <a:rect l="0" t="0" r="0" b="0"/>
              <a:pathLst>
                <a:path w="199088" h="244803">
                  <a:moveTo>
                    <a:pt x="114860" y="139276"/>
                  </a:moveTo>
                  <a:lnTo>
                    <a:pt x="129514" y="89724"/>
                  </a:lnTo>
                  <a:lnTo>
                    <a:pt x="128430" y="55963"/>
                  </a:lnTo>
                  <a:lnTo>
                    <a:pt x="120700" y="23733"/>
                  </a:lnTo>
                  <a:lnTo>
                    <a:pt x="115244" y="15454"/>
                  </a:lnTo>
                  <a:lnTo>
                    <a:pt x="99822" y="3135"/>
                  </a:lnTo>
                  <a:lnTo>
                    <a:pt x="81270" y="0"/>
                  </a:lnTo>
                  <a:lnTo>
                    <a:pt x="71409" y="802"/>
                  </a:lnTo>
                  <a:lnTo>
                    <a:pt x="54214" y="11051"/>
                  </a:lnTo>
                  <a:lnTo>
                    <a:pt x="39943" y="27305"/>
                  </a:lnTo>
                  <a:lnTo>
                    <a:pt x="21249" y="69455"/>
                  </a:lnTo>
                  <a:lnTo>
                    <a:pt x="3876" y="129041"/>
                  </a:lnTo>
                  <a:lnTo>
                    <a:pt x="0" y="182141"/>
                  </a:lnTo>
                  <a:lnTo>
                    <a:pt x="1809" y="207460"/>
                  </a:lnTo>
                  <a:lnTo>
                    <a:pt x="10413" y="226511"/>
                  </a:lnTo>
                  <a:lnTo>
                    <a:pt x="25155" y="239658"/>
                  </a:lnTo>
                  <a:lnTo>
                    <a:pt x="33999" y="244802"/>
                  </a:lnTo>
                  <a:lnTo>
                    <a:pt x="42235" y="244721"/>
                  </a:lnTo>
                  <a:lnTo>
                    <a:pt x="50066" y="241158"/>
                  </a:lnTo>
                  <a:lnTo>
                    <a:pt x="86570" y="207848"/>
                  </a:lnTo>
                  <a:lnTo>
                    <a:pt x="100726" y="189639"/>
                  </a:lnTo>
                  <a:lnTo>
                    <a:pt x="116261" y="148479"/>
                  </a:lnTo>
                  <a:lnTo>
                    <a:pt x="122684" y="104828"/>
                  </a:lnTo>
                  <a:lnTo>
                    <a:pt x="124755" y="101102"/>
                  </a:lnTo>
                  <a:lnTo>
                    <a:pt x="127306" y="104468"/>
                  </a:lnTo>
                  <a:lnTo>
                    <a:pt x="144358" y="164068"/>
                  </a:lnTo>
                  <a:lnTo>
                    <a:pt x="155656" y="183829"/>
                  </a:lnTo>
                  <a:lnTo>
                    <a:pt x="171596" y="197292"/>
                  </a:lnTo>
                  <a:lnTo>
                    <a:pt x="199087" y="2129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553437" y="2528212"/>
              <a:ext cx="419239" cy="504902"/>
            </a:xfrm>
            <a:custGeom>
              <a:avLst/>
              <a:gdLst/>
              <a:ahLst/>
              <a:cxnLst/>
              <a:rect l="0" t="0" r="0" b="0"/>
              <a:pathLst>
                <a:path w="419239" h="504902">
                  <a:moveTo>
                    <a:pt x="113911" y="368572"/>
                  </a:moveTo>
                  <a:lnTo>
                    <a:pt x="113911" y="346215"/>
                  </a:lnTo>
                  <a:lnTo>
                    <a:pt x="102733" y="315544"/>
                  </a:lnTo>
                  <a:lnTo>
                    <a:pt x="87887" y="300941"/>
                  </a:lnTo>
                  <a:lnTo>
                    <a:pt x="79014" y="295408"/>
                  </a:lnTo>
                  <a:lnTo>
                    <a:pt x="59797" y="292381"/>
                  </a:lnTo>
                  <a:lnTo>
                    <a:pt x="49759" y="293212"/>
                  </a:lnTo>
                  <a:lnTo>
                    <a:pt x="32367" y="303493"/>
                  </a:lnTo>
                  <a:lnTo>
                    <a:pt x="18007" y="319761"/>
                  </a:lnTo>
                  <a:lnTo>
                    <a:pt x="7726" y="338689"/>
                  </a:lnTo>
                  <a:lnTo>
                    <a:pt x="0" y="387842"/>
                  </a:lnTo>
                  <a:lnTo>
                    <a:pt x="1593" y="439492"/>
                  </a:lnTo>
                  <a:lnTo>
                    <a:pt x="12781" y="473034"/>
                  </a:lnTo>
                  <a:lnTo>
                    <a:pt x="18416" y="483837"/>
                  </a:lnTo>
                  <a:lnTo>
                    <a:pt x="34034" y="498960"/>
                  </a:lnTo>
                  <a:lnTo>
                    <a:pt x="43113" y="504630"/>
                  </a:lnTo>
                  <a:lnTo>
                    <a:pt x="51504" y="504901"/>
                  </a:lnTo>
                  <a:lnTo>
                    <a:pt x="59439" y="501572"/>
                  </a:lnTo>
                  <a:lnTo>
                    <a:pt x="81783" y="480119"/>
                  </a:lnTo>
                  <a:lnTo>
                    <a:pt x="94953" y="460262"/>
                  </a:lnTo>
                  <a:lnTo>
                    <a:pt x="116773" y="401371"/>
                  </a:lnTo>
                  <a:lnTo>
                    <a:pt x="131331" y="342642"/>
                  </a:lnTo>
                  <a:lnTo>
                    <a:pt x="145471" y="287888"/>
                  </a:lnTo>
                  <a:lnTo>
                    <a:pt x="152898" y="244450"/>
                  </a:lnTo>
                  <a:lnTo>
                    <a:pt x="158218" y="184006"/>
                  </a:lnTo>
                  <a:lnTo>
                    <a:pt x="162849" y="139144"/>
                  </a:lnTo>
                  <a:lnTo>
                    <a:pt x="165456" y="76765"/>
                  </a:lnTo>
                  <a:lnTo>
                    <a:pt x="163218" y="15700"/>
                  </a:lnTo>
                  <a:lnTo>
                    <a:pt x="160820" y="3473"/>
                  </a:lnTo>
                  <a:lnTo>
                    <a:pt x="158052" y="0"/>
                  </a:lnTo>
                  <a:lnTo>
                    <a:pt x="155037" y="2365"/>
                  </a:lnTo>
                  <a:lnTo>
                    <a:pt x="151857" y="8620"/>
                  </a:lnTo>
                  <a:lnTo>
                    <a:pt x="143215" y="70509"/>
                  </a:lnTo>
                  <a:lnTo>
                    <a:pt x="136597" y="132011"/>
                  </a:lnTo>
                  <a:lnTo>
                    <a:pt x="142526" y="187703"/>
                  </a:lnTo>
                  <a:lnTo>
                    <a:pt x="144617" y="232183"/>
                  </a:lnTo>
                  <a:lnTo>
                    <a:pt x="145236" y="294495"/>
                  </a:lnTo>
                  <a:lnTo>
                    <a:pt x="146590" y="356762"/>
                  </a:lnTo>
                  <a:lnTo>
                    <a:pt x="152709" y="411606"/>
                  </a:lnTo>
                  <a:lnTo>
                    <a:pt x="156213" y="449823"/>
                  </a:lnTo>
                  <a:lnTo>
                    <a:pt x="158490" y="450815"/>
                  </a:lnTo>
                  <a:lnTo>
                    <a:pt x="161178" y="447967"/>
                  </a:lnTo>
                  <a:lnTo>
                    <a:pt x="186326" y="398809"/>
                  </a:lnTo>
                  <a:lnTo>
                    <a:pt x="202247" y="384740"/>
                  </a:lnTo>
                  <a:lnTo>
                    <a:pt x="222192" y="375758"/>
                  </a:lnTo>
                  <a:lnTo>
                    <a:pt x="273124" y="366872"/>
                  </a:lnTo>
                  <a:lnTo>
                    <a:pt x="311214" y="354420"/>
                  </a:lnTo>
                  <a:lnTo>
                    <a:pt x="332623" y="341225"/>
                  </a:lnTo>
                  <a:lnTo>
                    <a:pt x="349937" y="323663"/>
                  </a:lnTo>
                  <a:lnTo>
                    <a:pt x="353150" y="314066"/>
                  </a:lnTo>
                  <a:lnTo>
                    <a:pt x="350481" y="294044"/>
                  </a:lnTo>
                  <a:lnTo>
                    <a:pt x="335825" y="268631"/>
                  </a:lnTo>
                  <a:lnTo>
                    <a:pt x="327364" y="263340"/>
                  </a:lnTo>
                  <a:lnTo>
                    <a:pt x="305485" y="257462"/>
                  </a:lnTo>
                  <a:lnTo>
                    <a:pt x="272449" y="259741"/>
                  </a:lnTo>
                  <a:lnTo>
                    <a:pt x="254173" y="267950"/>
                  </a:lnTo>
                  <a:lnTo>
                    <a:pt x="238251" y="280568"/>
                  </a:lnTo>
                  <a:lnTo>
                    <a:pt x="195932" y="330344"/>
                  </a:lnTo>
                  <a:lnTo>
                    <a:pt x="186240" y="349242"/>
                  </a:lnTo>
                  <a:lnTo>
                    <a:pt x="179796" y="385202"/>
                  </a:lnTo>
                  <a:lnTo>
                    <a:pt x="183475" y="425492"/>
                  </a:lnTo>
                  <a:lnTo>
                    <a:pt x="192012" y="446902"/>
                  </a:lnTo>
                  <a:lnTo>
                    <a:pt x="197564" y="455887"/>
                  </a:lnTo>
                  <a:lnTo>
                    <a:pt x="213092" y="468990"/>
                  </a:lnTo>
                  <a:lnTo>
                    <a:pt x="232861" y="477543"/>
                  </a:lnTo>
                  <a:lnTo>
                    <a:pt x="270298" y="481188"/>
                  </a:lnTo>
                  <a:lnTo>
                    <a:pt x="324871" y="472532"/>
                  </a:lnTo>
                  <a:lnTo>
                    <a:pt x="380710" y="453968"/>
                  </a:lnTo>
                  <a:lnTo>
                    <a:pt x="419238" y="4422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8" name="Straight Connector 57"/>
          <p:cNvCxnSpPr/>
          <p:nvPr/>
        </p:nvCxnSpPr>
        <p:spPr>
          <a:xfrm>
            <a:off x="3614499" y="2317717"/>
            <a:ext cx="0" cy="144148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2319493" y="3044183"/>
            <a:ext cx="536954" cy="72646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62"/>
          <p:cNvGrpSpPr/>
          <p:nvPr/>
        </p:nvGrpSpPr>
        <p:grpSpPr>
          <a:xfrm>
            <a:off x="2572177" y="3107354"/>
            <a:ext cx="381540" cy="652768"/>
            <a:chOff x="2572177" y="3107354"/>
            <a:chExt cx="381540" cy="652768"/>
          </a:xfrm>
        </p:grpSpPr>
        <p:sp>
          <p:nvSpPr>
            <p:cNvPr id="60" name="Freeform 59"/>
            <p:cNvSpPr/>
            <p:nvPr/>
          </p:nvSpPr>
          <p:spPr>
            <a:xfrm>
              <a:off x="2572177" y="3202110"/>
              <a:ext cx="136872" cy="136872"/>
            </a:xfrm>
            <a:custGeom>
              <a:avLst/>
              <a:gdLst/>
              <a:ahLst/>
              <a:cxnLst/>
              <a:rect l="0" t="0" r="0" b="0"/>
              <a:pathLst>
                <a:path w="136872" h="136872">
                  <a:moveTo>
                    <a:pt x="136871" y="0"/>
                  </a:moveTo>
                  <a:lnTo>
                    <a:pt x="87373" y="59594"/>
                  </a:lnTo>
                  <a:lnTo>
                    <a:pt x="24557" y="122831"/>
                  </a:lnTo>
                  <a:lnTo>
                    <a:pt x="13644" y="13063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77462" y="3107354"/>
              <a:ext cx="136872" cy="189514"/>
            </a:xfrm>
            <a:custGeom>
              <a:avLst/>
              <a:gdLst/>
              <a:ahLst/>
              <a:cxnLst/>
              <a:rect l="0" t="0" r="0" b="0"/>
              <a:pathLst>
                <a:path w="136872" h="189514">
                  <a:moveTo>
                    <a:pt x="136871" y="189513"/>
                  </a:moveTo>
                  <a:lnTo>
                    <a:pt x="100954" y="135638"/>
                  </a:lnTo>
                  <a:lnTo>
                    <a:pt x="52595" y="74552"/>
                  </a:lnTo>
                  <a:lnTo>
                    <a:pt x="39753" y="588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20744" y="3265282"/>
              <a:ext cx="232973" cy="494840"/>
            </a:xfrm>
            <a:custGeom>
              <a:avLst/>
              <a:gdLst/>
              <a:ahLst/>
              <a:cxnLst/>
              <a:rect l="0" t="0" r="0" b="0"/>
              <a:pathLst>
                <a:path w="232973" h="494840">
                  <a:moveTo>
                    <a:pt x="135703" y="0"/>
                  </a:moveTo>
                  <a:lnTo>
                    <a:pt x="99786" y="61110"/>
                  </a:lnTo>
                  <a:lnTo>
                    <a:pt x="65404" y="115542"/>
                  </a:lnTo>
                  <a:lnTo>
                    <a:pt x="23390" y="178960"/>
                  </a:lnTo>
                  <a:lnTo>
                    <a:pt x="2339" y="204973"/>
                  </a:lnTo>
                  <a:lnTo>
                    <a:pt x="0" y="206839"/>
                  </a:lnTo>
                  <a:lnTo>
                    <a:pt x="3641" y="199553"/>
                  </a:lnTo>
                  <a:lnTo>
                    <a:pt x="16177" y="190855"/>
                  </a:lnTo>
                  <a:lnTo>
                    <a:pt x="52821" y="175740"/>
                  </a:lnTo>
                  <a:lnTo>
                    <a:pt x="73130" y="174813"/>
                  </a:lnTo>
                  <a:lnTo>
                    <a:pt x="83460" y="176203"/>
                  </a:lnTo>
                  <a:lnTo>
                    <a:pt x="91515" y="180640"/>
                  </a:lnTo>
                  <a:lnTo>
                    <a:pt x="103585" y="194928"/>
                  </a:lnTo>
                  <a:lnTo>
                    <a:pt x="111369" y="228292"/>
                  </a:lnTo>
                  <a:lnTo>
                    <a:pt x="106950" y="251201"/>
                  </a:lnTo>
                  <a:lnTo>
                    <a:pt x="78538" y="303961"/>
                  </a:lnTo>
                  <a:lnTo>
                    <a:pt x="65063" y="320707"/>
                  </a:lnTo>
                  <a:lnTo>
                    <a:pt x="64043" y="323769"/>
                  </a:lnTo>
                  <a:lnTo>
                    <a:pt x="66873" y="323471"/>
                  </a:lnTo>
                  <a:lnTo>
                    <a:pt x="72268" y="320932"/>
                  </a:lnTo>
                  <a:lnTo>
                    <a:pt x="102220" y="317359"/>
                  </a:lnTo>
                  <a:lnTo>
                    <a:pt x="121211" y="322762"/>
                  </a:lnTo>
                  <a:lnTo>
                    <a:pt x="137451" y="334133"/>
                  </a:lnTo>
                  <a:lnTo>
                    <a:pt x="179664" y="374457"/>
                  </a:lnTo>
                  <a:lnTo>
                    <a:pt x="189577" y="378319"/>
                  </a:lnTo>
                  <a:lnTo>
                    <a:pt x="209949" y="379492"/>
                  </a:lnTo>
                  <a:lnTo>
                    <a:pt x="217956" y="375827"/>
                  </a:lnTo>
                  <a:lnTo>
                    <a:pt x="229972" y="362396"/>
                  </a:lnTo>
                  <a:lnTo>
                    <a:pt x="232972" y="341609"/>
                  </a:lnTo>
                  <a:lnTo>
                    <a:pt x="229236" y="319112"/>
                  </a:lnTo>
                  <a:lnTo>
                    <a:pt x="219777" y="301315"/>
                  </a:lnTo>
                  <a:lnTo>
                    <a:pt x="204654" y="288725"/>
                  </a:lnTo>
                  <a:lnTo>
                    <a:pt x="195708" y="283730"/>
                  </a:lnTo>
                  <a:lnTo>
                    <a:pt x="173290" y="281300"/>
                  </a:lnTo>
                  <a:lnTo>
                    <a:pt x="150069" y="285289"/>
                  </a:lnTo>
                  <a:lnTo>
                    <a:pt x="131949" y="294861"/>
                  </a:lnTo>
                  <a:lnTo>
                    <a:pt x="119217" y="310033"/>
                  </a:lnTo>
                  <a:lnTo>
                    <a:pt x="110828" y="329645"/>
                  </a:lnTo>
                  <a:lnTo>
                    <a:pt x="107276" y="365825"/>
                  </a:lnTo>
                  <a:lnTo>
                    <a:pt x="110590" y="388366"/>
                  </a:lnTo>
                  <a:lnTo>
                    <a:pt x="119083" y="406964"/>
                  </a:lnTo>
                  <a:lnTo>
                    <a:pt x="164039" y="468596"/>
                  </a:lnTo>
                  <a:lnTo>
                    <a:pt x="188345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4" name="Straight Connector 63"/>
          <p:cNvCxnSpPr/>
          <p:nvPr/>
        </p:nvCxnSpPr>
        <p:spPr>
          <a:xfrm>
            <a:off x="5088489" y="2324100"/>
            <a:ext cx="0" cy="68849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5372758" y="2286131"/>
            <a:ext cx="621181" cy="74752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5372758" y="3044183"/>
            <a:ext cx="647042" cy="39751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6004468" y="2307188"/>
            <a:ext cx="0" cy="112654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5993939" y="2307188"/>
            <a:ext cx="180037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6004468" y="3433737"/>
            <a:ext cx="174773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72"/>
          <p:cNvGrpSpPr/>
          <p:nvPr/>
        </p:nvGrpSpPr>
        <p:grpSpPr>
          <a:xfrm>
            <a:off x="5691877" y="2724014"/>
            <a:ext cx="238893" cy="538988"/>
            <a:chOff x="5691877" y="2724014"/>
            <a:chExt cx="238893" cy="538988"/>
          </a:xfrm>
        </p:grpSpPr>
        <p:sp>
          <p:nvSpPr>
            <p:cNvPr id="70" name="Freeform 69"/>
            <p:cNvSpPr/>
            <p:nvPr/>
          </p:nvSpPr>
          <p:spPr>
            <a:xfrm>
              <a:off x="5691877" y="3065240"/>
              <a:ext cx="217835" cy="197762"/>
            </a:xfrm>
            <a:custGeom>
              <a:avLst/>
              <a:gdLst/>
              <a:ahLst/>
              <a:cxnLst/>
              <a:rect l="0" t="0" r="0" b="0"/>
              <a:pathLst>
                <a:path w="217835" h="197762">
                  <a:moveTo>
                    <a:pt x="102021" y="42114"/>
                  </a:moveTo>
                  <a:lnTo>
                    <a:pt x="58058" y="27460"/>
                  </a:lnTo>
                  <a:lnTo>
                    <a:pt x="38028" y="27022"/>
                  </a:lnTo>
                  <a:lnTo>
                    <a:pt x="27773" y="28543"/>
                  </a:lnTo>
                  <a:lnTo>
                    <a:pt x="19767" y="33067"/>
                  </a:lnTo>
                  <a:lnTo>
                    <a:pt x="7752" y="47452"/>
                  </a:lnTo>
                  <a:lnTo>
                    <a:pt x="0" y="80870"/>
                  </a:lnTo>
                  <a:lnTo>
                    <a:pt x="3292" y="114819"/>
                  </a:lnTo>
                  <a:lnTo>
                    <a:pt x="11738" y="133309"/>
                  </a:lnTo>
                  <a:lnTo>
                    <a:pt x="24460" y="149325"/>
                  </a:lnTo>
                  <a:lnTo>
                    <a:pt x="51354" y="170327"/>
                  </a:lnTo>
                  <a:lnTo>
                    <a:pt x="102281" y="192344"/>
                  </a:lnTo>
                  <a:lnTo>
                    <a:pt x="139272" y="197761"/>
                  </a:lnTo>
                  <a:lnTo>
                    <a:pt x="163031" y="192789"/>
                  </a:lnTo>
                  <a:lnTo>
                    <a:pt x="174280" y="188187"/>
                  </a:lnTo>
                  <a:lnTo>
                    <a:pt x="189898" y="173716"/>
                  </a:lnTo>
                  <a:lnTo>
                    <a:pt x="195700" y="164944"/>
                  </a:lnTo>
                  <a:lnTo>
                    <a:pt x="199028" y="145838"/>
                  </a:lnTo>
                  <a:lnTo>
                    <a:pt x="198278" y="135830"/>
                  </a:lnTo>
                  <a:lnTo>
                    <a:pt x="191205" y="118470"/>
                  </a:lnTo>
                  <a:lnTo>
                    <a:pt x="167601" y="88262"/>
                  </a:lnTo>
                  <a:lnTo>
                    <a:pt x="132003" y="60935"/>
                  </a:lnTo>
                  <a:lnTo>
                    <a:pt x="108565" y="49380"/>
                  </a:lnTo>
                  <a:lnTo>
                    <a:pt x="109893" y="49298"/>
                  </a:lnTo>
                  <a:lnTo>
                    <a:pt x="142830" y="51982"/>
                  </a:lnTo>
                  <a:lnTo>
                    <a:pt x="164612" y="46110"/>
                  </a:lnTo>
                  <a:lnTo>
                    <a:pt x="193486" y="29650"/>
                  </a:lnTo>
                  <a:lnTo>
                    <a:pt x="207012" y="17857"/>
                  </a:lnTo>
                  <a:lnTo>
                    <a:pt x="21783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783369" y="2928370"/>
              <a:ext cx="147401" cy="126342"/>
            </a:xfrm>
            <a:custGeom>
              <a:avLst/>
              <a:gdLst/>
              <a:ahLst/>
              <a:cxnLst/>
              <a:rect l="0" t="0" r="0" b="0"/>
              <a:pathLst>
                <a:path w="147401" h="126342">
                  <a:moveTo>
                    <a:pt x="0" y="126341"/>
                  </a:moveTo>
                  <a:lnTo>
                    <a:pt x="58617" y="120752"/>
                  </a:lnTo>
                  <a:lnTo>
                    <a:pt x="103432" y="116789"/>
                  </a:lnTo>
                  <a:lnTo>
                    <a:pt x="43071" y="104417"/>
                  </a:lnTo>
                  <a:lnTo>
                    <a:pt x="32224" y="101197"/>
                  </a:lnTo>
                  <a:lnTo>
                    <a:pt x="23822" y="95540"/>
                  </a:lnTo>
                  <a:lnTo>
                    <a:pt x="11368" y="79897"/>
                  </a:lnTo>
                  <a:lnTo>
                    <a:pt x="8172" y="61246"/>
                  </a:lnTo>
                  <a:lnTo>
                    <a:pt x="8958" y="51359"/>
                  </a:lnTo>
                  <a:lnTo>
                    <a:pt x="19189" y="34134"/>
                  </a:lnTo>
                  <a:lnTo>
                    <a:pt x="35435" y="19850"/>
                  </a:lnTo>
                  <a:lnTo>
                    <a:pt x="54353" y="9602"/>
                  </a:lnTo>
                  <a:lnTo>
                    <a:pt x="102331" y="1896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20696" y="2724014"/>
              <a:ext cx="199545" cy="189447"/>
            </a:xfrm>
            <a:custGeom>
              <a:avLst/>
              <a:gdLst/>
              <a:ahLst/>
              <a:cxnLst/>
              <a:rect l="0" t="0" r="0" b="0"/>
              <a:pathLst>
                <a:path w="199545" h="189447">
                  <a:moveTo>
                    <a:pt x="199544" y="99071"/>
                  </a:moveTo>
                  <a:lnTo>
                    <a:pt x="171988" y="91835"/>
                  </a:lnTo>
                  <a:lnTo>
                    <a:pt x="144402" y="90006"/>
                  </a:lnTo>
                  <a:lnTo>
                    <a:pt x="122004" y="95432"/>
                  </a:lnTo>
                  <a:lnTo>
                    <a:pt x="112756" y="100154"/>
                  </a:lnTo>
                  <a:lnTo>
                    <a:pt x="106590" y="107982"/>
                  </a:lnTo>
                  <a:lnTo>
                    <a:pt x="99739" y="129157"/>
                  </a:lnTo>
                  <a:lnTo>
                    <a:pt x="100252" y="139016"/>
                  </a:lnTo>
                  <a:lnTo>
                    <a:pt x="107061" y="156208"/>
                  </a:lnTo>
                  <a:lnTo>
                    <a:pt x="124048" y="179041"/>
                  </a:lnTo>
                  <a:lnTo>
                    <a:pt x="143373" y="187255"/>
                  </a:lnTo>
                  <a:lnTo>
                    <a:pt x="155078" y="189446"/>
                  </a:lnTo>
                  <a:lnTo>
                    <a:pt x="165221" y="188567"/>
                  </a:lnTo>
                  <a:lnTo>
                    <a:pt x="182729" y="181351"/>
                  </a:lnTo>
                  <a:lnTo>
                    <a:pt x="188334" y="173811"/>
                  </a:lnTo>
                  <a:lnTo>
                    <a:pt x="194562" y="152956"/>
                  </a:lnTo>
                  <a:lnTo>
                    <a:pt x="191090" y="131208"/>
                  </a:lnTo>
                  <a:lnTo>
                    <a:pt x="175982" y="102354"/>
                  </a:lnTo>
                  <a:lnTo>
                    <a:pt x="134657" y="57172"/>
                  </a:lnTo>
                  <a:lnTo>
                    <a:pt x="83504" y="18843"/>
                  </a:lnTo>
                  <a:lnTo>
                    <a:pt x="59454" y="10771"/>
                  </a:lnTo>
                  <a:lnTo>
                    <a:pt x="5885" y="0"/>
                  </a:lnTo>
                  <a:lnTo>
                    <a:pt x="248" y="1438"/>
                  </a:lnTo>
                  <a:lnTo>
                    <a:pt x="0" y="5906"/>
                  </a:lnTo>
                  <a:lnTo>
                    <a:pt x="3343" y="12395"/>
                  </a:lnTo>
                  <a:lnTo>
                    <a:pt x="30406" y="32704"/>
                  </a:lnTo>
                  <a:lnTo>
                    <a:pt x="81473" y="52123"/>
                  </a:lnTo>
                  <a:lnTo>
                    <a:pt x="130380" y="64104"/>
                  </a:lnTo>
                  <a:lnTo>
                    <a:pt x="157430" y="674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276286" y="1991333"/>
            <a:ext cx="914040" cy="568540"/>
            <a:chOff x="6276286" y="1991333"/>
            <a:chExt cx="914040" cy="568540"/>
          </a:xfrm>
        </p:grpSpPr>
        <p:sp>
          <p:nvSpPr>
            <p:cNvPr id="74" name="Freeform 73"/>
            <p:cNvSpPr/>
            <p:nvPr/>
          </p:nvSpPr>
          <p:spPr>
            <a:xfrm>
              <a:off x="6276286" y="2012390"/>
              <a:ext cx="160234" cy="227666"/>
            </a:xfrm>
            <a:custGeom>
              <a:avLst/>
              <a:gdLst/>
              <a:ahLst/>
              <a:cxnLst/>
              <a:rect l="0" t="0" r="0" b="0"/>
              <a:pathLst>
                <a:path w="160234" h="227666">
                  <a:moveTo>
                    <a:pt x="128264" y="0"/>
                  </a:moveTo>
                  <a:lnTo>
                    <a:pt x="69647" y="5589"/>
                  </a:lnTo>
                  <a:lnTo>
                    <a:pt x="49179" y="14573"/>
                  </a:lnTo>
                  <a:lnTo>
                    <a:pt x="16977" y="39404"/>
                  </a:lnTo>
                  <a:lnTo>
                    <a:pt x="794" y="65488"/>
                  </a:lnTo>
                  <a:lnTo>
                    <a:pt x="0" y="74074"/>
                  </a:lnTo>
                  <a:lnTo>
                    <a:pt x="5358" y="89854"/>
                  </a:lnTo>
                  <a:lnTo>
                    <a:pt x="18657" y="101546"/>
                  </a:lnTo>
                  <a:lnTo>
                    <a:pt x="37436" y="109473"/>
                  </a:lnTo>
                  <a:lnTo>
                    <a:pt x="87620" y="114561"/>
                  </a:lnTo>
                  <a:lnTo>
                    <a:pt x="113710" y="117597"/>
                  </a:lnTo>
                  <a:lnTo>
                    <a:pt x="137003" y="126745"/>
                  </a:lnTo>
                  <a:lnTo>
                    <a:pt x="152816" y="141729"/>
                  </a:lnTo>
                  <a:lnTo>
                    <a:pt x="158670" y="150638"/>
                  </a:lnTo>
                  <a:lnTo>
                    <a:pt x="160233" y="158917"/>
                  </a:lnTo>
                  <a:lnTo>
                    <a:pt x="158935" y="166776"/>
                  </a:lnTo>
                  <a:lnTo>
                    <a:pt x="151255" y="181748"/>
                  </a:lnTo>
                  <a:lnTo>
                    <a:pt x="132607" y="203330"/>
                  </a:lnTo>
                  <a:lnTo>
                    <a:pt x="114986" y="217491"/>
                  </a:lnTo>
                  <a:lnTo>
                    <a:pt x="92337" y="225344"/>
                  </a:lnTo>
                  <a:lnTo>
                    <a:pt x="67843" y="227665"/>
                  </a:lnTo>
                  <a:lnTo>
                    <a:pt x="36662" y="222394"/>
                  </a:lnTo>
                  <a:lnTo>
                    <a:pt x="12451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522560" y="2128204"/>
              <a:ext cx="8333" cy="147400"/>
            </a:xfrm>
            <a:custGeom>
              <a:avLst/>
              <a:gdLst/>
              <a:ahLst/>
              <a:cxnLst/>
              <a:rect l="0" t="0" r="0" b="0"/>
              <a:pathLst>
                <a:path w="8333" h="147400">
                  <a:moveTo>
                    <a:pt x="8332" y="0"/>
                  </a:moveTo>
                  <a:lnTo>
                    <a:pt x="0" y="37478"/>
                  </a:lnTo>
                  <a:lnTo>
                    <a:pt x="3826" y="94490"/>
                  </a:lnTo>
                  <a:lnTo>
                    <a:pt x="8332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88779" y="19913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583535" y="2128030"/>
              <a:ext cx="208373" cy="431843"/>
            </a:xfrm>
            <a:custGeom>
              <a:avLst/>
              <a:gdLst/>
              <a:ahLst/>
              <a:cxnLst/>
              <a:rect l="0" t="0" r="0" b="0"/>
              <a:pathLst>
                <a:path w="208373" h="431843">
                  <a:moveTo>
                    <a:pt x="200041" y="115987"/>
                  </a:moveTo>
                  <a:lnTo>
                    <a:pt x="180914" y="52559"/>
                  </a:lnTo>
                  <a:lnTo>
                    <a:pt x="150238" y="5729"/>
                  </a:lnTo>
                  <a:lnTo>
                    <a:pt x="141103" y="1538"/>
                  </a:lnTo>
                  <a:lnTo>
                    <a:pt x="118475" y="0"/>
                  </a:lnTo>
                  <a:lnTo>
                    <a:pt x="108229" y="3567"/>
                  </a:lnTo>
                  <a:lnTo>
                    <a:pt x="90606" y="16890"/>
                  </a:lnTo>
                  <a:lnTo>
                    <a:pt x="78094" y="37629"/>
                  </a:lnTo>
                  <a:lnTo>
                    <a:pt x="73119" y="49710"/>
                  </a:lnTo>
                  <a:lnTo>
                    <a:pt x="71708" y="94660"/>
                  </a:lnTo>
                  <a:lnTo>
                    <a:pt x="75881" y="106448"/>
                  </a:lnTo>
                  <a:lnTo>
                    <a:pt x="89877" y="122666"/>
                  </a:lnTo>
                  <a:lnTo>
                    <a:pt x="97353" y="125119"/>
                  </a:lnTo>
                  <a:lnTo>
                    <a:pt x="104676" y="124415"/>
                  </a:lnTo>
                  <a:lnTo>
                    <a:pt x="111898" y="121606"/>
                  </a:lnTo>
                  <a:lnTo>
                    <a:pt x="133241" y="100884"/>
                  </a:lnTo>
                  <a:lnTo>
                    <a:pt x="148792" y="72518"/>
                  </a:lnTo>
                  <a:lnTo>
                    <a:pt x="151838" y="70630"/>
                  </a:lnTo>
                  <a:lnTo>
                    <a:pt x="153867" y="74051"/>
                  </a:lnTo>
                  <a:lnTo>
                    <a:pt x="166968" y="134208"/>
                  </a:lnTo>
                  <a:lnTo>
                    <a:pt x="182963" y="185077"/>
                  </a:lnTo>
                  <a:lnTo>
                    <a:pt x="195631" y="242913"/>
                  </a:lnTo>
                  <a:lnTo>
                    <a:pt x="205624" y="296444"/>
                  </a:lnTo>
                  <a:lnTo>
                    <a:pt x="208372" y="327602"/>
                  </a:lnTo>
                  <a:lnTo>
                    <a:pt x="203353" y="350808"/>
                  </a:lnTo>
                  <a:lnTo>
                    <a:pt x="192155" y="368921"/>
                  </a:lnTo>
                  <a:lnTo>
                    <a:pt x="175479" y="384770"/>
                  </a:lnTo>
                  <a:lnTo>
                    <a:pt x="127773" y="405603"/>
                  </a:lnTo>
                  <a:lnTo>
                    <a:pt x="64977" y="424603"/>
                  </a:lnTo>
                  <a:lnTo>
                    <a:pt x="11792" y="430889"/>
                  </a:lnTo>
                  <a:lnTo>
                    <a:pt x="0" y="4318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794105" y="2096413"/>
              <a:ext cx="189514" cy="200248"/>
            </a:xfrm>
            <a:custGeom>
              <a:avLst/>
              <a:gdLst/>
              <a:ahLst/>
              <a:cxnLst/>
              <a:rect l="0" t="0" r="0" b="0"/>
              <a:pathLst>
                <a:path w="189514" h="200248">
                  <a:moveTo>
                    <a:pt x="0" y="63376"/>
                  </a:moveTo>
                  <a:lnTo>
                    <a:pt x="0" y="117521"/>
                  </a:lnTo>
                  <a:lnTo>
                    <a:pt x="6065" y="170982"/>
                  </a:lnTo>
                  <a:lnTo>
                    <a:pt x="5214" y="170208"/>
                  </a:lnTo>
                  <a:lnTo>
                    <a:pt x="3476" y="166183"/>
                  </a:lnTo>
                  <a:lnTo>
                    <a:pt x="457" y="105048"/>
                  </a:lnTo>
                  <a:lnTo>
                    <a:pt x="5679" y="49251"/>
                  </a:lnTo>
                  <a:lnTo>
                    <a:pt x="14612" y="27462"/>
                  </a:lnTo>
                  <a:lnTo>
                    <a:pt x="20270" y="18377"/>
                  </a:lnTo>
                  <a:lnTo>
                    <a:pt x="39035" y="5162"/>
                  </a:lnTo>
                  <a:lnTo>
                    <a:pt x="50590" y="0"/>
                  </a:lnTo>
                  <a:lnTo>
                    <a:pt x="62972" y="69"/>
                  </a:lnTo>
                  <a:lnTo>
                    <a:pt x="89209" y="9503"/>
                  </a:lnTo>
                  <a:lnTo>
                    <a:pt x="119109" y="34546"/>
                  </a:lnTo>
                  <a:lnTo>
                    <a:pt x="155555" y="89614"/>
                  </a:lnTo>
                  <a:lnTo>
                    <a:pt x="175812" y="123143"/>
                  </a:lnTo>
                  <a:lnTo>
                    <a:pt x="186806" y="172885"/>
                  </a:lnTo>
                  <a:lnTo>
                    <a:pt x="189513" y="2002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038022" y="2065033"/>
              <a:ext cx="152304" cy="189514"/>
            </a:xfrm>
            <a:custGeom>
              <a:avLst/>
              <a:gdLst/>
              <a:ahLst/>
              <a:cxnLst/>
              <a:rect l="0" t="0" r="0" b="0"/>
              <a:pathLst>
                <a:path w="152304" h="189514">
                  <a:moveTo>
                    <a:pt x="145637" y="0"/>
                  </a:moveTo>
                  <a:lnTo>
                    <a:pt x="83544" y="5589"/>
                  </a:lnTo>
                  <a:lnTo>
                    <a:pt x="21633" y="32783"/>
                  </a:lnTo>
                  <a:lnTo>
                    <a:pt x="10325" y="39403"/>
                  </a:lnTo>
                  <a:lnTo>
                    <a:pt x="3956" y="47326"/>
                  </a:lnTo>
                  <a:lnTo>
                    <a:pt x="881" y="56117"/>
                  </a:lnTo>
                  <a:lnTo>
                    <a:pt x="0" y="65487"/>
                  </a:lnTo>
                  <a:lnTo>
                    <a:pt x="2922" y="72904"/>
                  </a:lnTo>
                  <a:lnTo>
                    <a:pt x="15528" y="84264"/>
                  </a:lnTo>
                  <a:lnTo>
                    <a:pt x="78966" y="96494"/>
                  </a:lnTo>
                  <a:lnTo>
                    <a:pt x="123889" y="109137"/>
                  </a:lnTo>
                  <a:lnTo>
                    <a:pt x="142211" y="122205"/>
                  </a:lnTo>
                  <a:lnTo>
                    <a:pt x="150372" y="130603"/>
                  </a:lnTo>
                  <a:lnTo>
                    <a:pt x="152303" y="139711"/>
                  </a:lnTo>
                  <a:lnTo>
                    <a:pt x="150081" y="149293"/>
                  </a:lnTo>
                  <a:lnTo>
                    <a:pt x="145090" y="159190"/>
                  </a:lnTo>
                  <a:lnTo>
                    <a:pt x="127067" y="173306"/>
                  </a:lnTo>
                  <a:lnTo>
                    <a:pt x="104628" y="182310"/>
                  </a:lnTo>
                  <a:lnTo>
                    <a:pt x="61409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6162395" y="3012598"/>
            <a:ext cx="1419588" cy="400083"/>
            <a:chOff x="6162395" y="3012598"/>
            <a:chExt cx="1419588" cy="400083"/>
          </a:xfrm>
        </p:grpSpPr>
        <p:sp>
          <p:nvSpPr>
            <p:cNvPr id="81" name="Freeform 80"/>
            <p:cNvSpPr/>
            <p:nvPr/>
          </p:nvSpPr>
          <p:spPr>
            <a:xfrm>
              <a:off x="6162395" y="3254753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2196" y="37478"/>
                  </a:lnTo>
                  <a:lnTo>
                    <a:pt x="434" y="88901"/>
                  </a:lnTo>
                  <a:lnTo>
                    <a:pt x="5271" y="14038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172923" y="314946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196413" y="3217629"/>
              <a:ext cx="144968" cy="163467"/>
            </a:xfrm>
            <a:custGeom>
              <a:avLst/>
              <a:gdLst/>
              <a:ahLst/>
              <a:cxnLst/>
              <a:rect l="0" t="0" r="0" b="0"/>
              <a:pathLst>
                <a:path w="144968" h="163467">
                  <a:moveTo>
                    <a:pt x="39682" y="37124"/>
                  </a:moveTo>
                  <a:lnTo>
                    <a:pt x="33616" y="69576"/>
                  </a:lnTo>
                  <a:lnTo>
                    <a:pt x="35017" y="114114"/>
                  </a:lnTo>
                  <a:lnTo>
                    <a:pt x="33063" y="127055"/>
                  </a:lnTo>
                  <a:lnTo>
                    <a:pt x="29420" y="133343"/>
                  </a:lnTo>
                  <a:lnTo>
                    <a:pt x="24652" y="135195"/>
                  </a:lnTo>
                  <a:lnTo>
                    <a:pt x="19133" y="134090"/>
                  </a:lnTo>
                  <a:lnTo>
                    <a:pt x="14284" y="129844"/>
                  </a:lnTo>
                  <a:lnTo>
                    <a:pt x="5777" y="115768"/>
                  </a:lnTo>
                  <a:lnTo>
                    <a:pt x="0" y="76933"/>
                  </a:lnTo>
                  <a:lnTo>
                    <a:pt x="3877" y="39561"/>
                  </a:lnTo>
                  <a:lnTo>
                    <a:pt x="12460" y="20270"/>
                  </a:lnTo>
                  <a:lnTo>
                    <a:pt x="18024" y="11850"/>
                  </a:lnTo>
                  <a:lnTo>
                    <a:pt x="26414" y="6237"/>
                  </a:lnTo>
                  <a:lnTo>
                    <a:pt x="48212" y="0"/>
                  </a:lnTo>
                  <a:lnTo>
                    <a:pt x="70379" y="3467"/>
                  </a:lnTo>
                  <a:lnTo>
                    <a:pt x="90759" y="13976"/>
                  </a:lnTo>
                  <a:lnTo>
                    <a:pt x="107616" y="30346"/>
                  </a:lnTo>
                  <a:lnTo>
                    <a:pt x="124671" y="59292"/>
                  </a:lnTo>
                  <a:lnTo>
                    <a:pt x="139745" y="108920"/>
                  </a:lnTo>
                  <a:lnTo>
                    <a:pt x="144967" y="1634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383494" y="3223167"/>
              <a:ext cx="94757" cy="141045"/>
            </a:xfrm>
            <a:custGeom>
              <a:avLst/>
              <a:gdLst/>
              <a:ahLst/>
              <a:cxnLst/>
              <a:rect l="0" t="0" r="0" b="0"/>
              <a:pathLst>
                <a:path w="94757" h="141045">
                  <a:moveTo>
                    <a:pt x="0" y="0"/>
                  </a:moveTo>
                  <a:lnTo>
                    <a:pt x="0" y="22357"/>
                  </a:lnTo>
                  <a:lnTo>
                    <a:pt x="19786" y="80110"/>
                  </a:lnTo>
                  <a:lnTo>
                    <a:pt x="34843" y="133978"/>
                  </a:lnTo>
                  <a:lnTo>
                    <a:pt x="39606" y="139621"/>
                  </a:lnTo>
                  <a:lnTo>
                    <a:pt x="45121" y="141044"/>
                  </a:lnTo>
                  <a:lnTo>
                    <a:pt x="51138" y="139653"/>
                  </a:lnTo>
                  <a:lnTo>
                    <a:pt x="55149" y="134047"/>
                  </a:lnTo>
                  <a:lnTo>
                    <a:pt x="70872" y="73606"/>
                  </a:lnTo>
                  <a:lnTo>
                    <a:pt x="84362" y="37806"/>
                  </a:lnTo>
                  <a:lnTo>
                    <a:pt x="94756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530892" y="3275810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4" y="108974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541421" y="31389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678292" y="3065240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0" y="158464"/>
                  </a:lnTo>
                  <a:lnTo>
                    <a:pt x="1170" y="210859"/>
                  </a:lnTo>
                  <a:lnTo>
                    <a:pt x="8333" y="264309"/>
                  </a:lnTo>
                  <a:lnTo>
                    <a:pt x="10094" y="319581"/>
                  </a:lnTo>
                  <a:lnTo>
                    <a:pt x="10528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573007" y="3191582"/>
              <a:ext cx="189513" cy="31586"/>
            </a:xfrm>
            <a:custGeom>
              <a:avLst/>
              <a:gdLst/>
              <a:ahLst/>
              <a:cxnLst/>
              <a:rect l="0" t="0" r="0" b="0"/>
              <a:pathLst>
                <a:path w="189513" h="31586">
                  <a:moveTo>
                    <a:pt x="189512" y="0"/>
                  </a:moveTo>
                  <a:lnTo>
                    <a:pt x="161956" y="7236"/>
                  </a:lnTo>
                  <a:lnTo>
                    <a:pt x="108854" y="12998"/>
                  </a:lnTo>
                  <a:lnTo>
                    <a:pt x="45876" y="2116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733099" y="3244461"/>
              <a:ext cx="134706" cy="157399"/>
            </a:xfrm>
            <a:custGeom>
              <a:avLst/>
              <a:gdLst/>
              <a:ahLst/>
              <a:cxnLst/>
              <a:rect l="0" t="0" r="0" b="0"/>
              <a:pathLst>
                <a:path w="134706" h="157399">
                  <a:moveTo>
                    <a:pt x="92592" y="94520"/>
                  </a:moveTo>
                  <a:lnTo>
                    <a:pt x="87002" y="35903"/>
                  </a:lnTo>
                  <a:lnTo>
                    <a:pt x="78019" y="15436"/>
                  </a:lnTo>
                  <a:lnTo>
                    <a:pt x="72348" y="6702"/>
                  </a:lnTo>
                  <a:lnTo>
                    <a:pt x="65058" y="2049"/>
                  </a:lnTo>
                  <a:lnTo>
                    <a:pt x="47599" y="0"/>
                  </a:lnTo>
                  <a:lnTo>
                    <a:pt x="40370" y="3430"/>
                  </a:lnTo>
                  <a:lnTo>
                    <a:pt x="29218" y="16601"/>
                  </a:lnTo>
                  <a:lnTo>
                    <a:pt x="8799" y="72098"/>
                  </a:lnTo>
                  <a:lnTo>
                    <a:pt x="1083" y="107764"/>
                  </a:lnTo>
                  <a:lnTo>
                    <a:pt x="0" y="120897"/>
                  </a:lnTo>
                  <a:lnTo>
                    <a:pt x="5036" y="141728"/>
                  </a:lnTo>
                  <a:lnTo>
                    <a:pt x="9655" y="150558"/>
                  </a:lnTo>
                  <a:lnTo>
                    <a:pt x="16244" y="155276"/>
                  </a:lnTo>
                  <a:lnTo>
                    <a:pt x="24145" y="157250"/>
                  </a:lnTo>
                  <a:lnTo>
                    <a:pt x="32922" y="157398"/>
                  </a:lnTo>
                  <a:lnTo>
                    <a:pt x="41113" y="153985"/>
                  </a:lnTo>
                  <a:lnTo>
                    <a:pt x="56454" y="140837"/>
                  </a:lnTo>
                  <a:lnTo>
                    <a:pt x="72656" y="108113"/>
                  </a:lnTo>
                  <a:lnTo>
                    <a:pt x="80205" y="64493"/>
                  </a:lnTo>
                  <a:lnTo>
                    <a:pt x="80824" y="66313"/>
                  </a:lnTo>
                  <a:lnTo>
                    <a:pt x="90306" y="106880"/>
                  </a:lnTo>
                  <a:lnTo>
                    <a:pt x="96645" y="126920"/>
                  </a:lnTo>
                  <a:lnTo>
                    <a:pt x="102313" y="133667"/>
                  </a:lnTo>
                  <a:lnTo>
                    <a:pt x="134705" y="1471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920447" y="3012598"/>
              <a:ext cx="10530" cy="400083"/>
            </a:xfrm>
            <a:custGeom>
              <a:avLst/>
              <a:gdLst/>
              <a:ahLst/>
              <a:cxnLst/>
              <a:rect l="0" t="0" r="0" b="0"/>
              <a:pathLst>
                <a:path w="10530" h="400083">
                  <a:moveTo>
                    <a:pt x="10529" y="0"/>
                  </a:moveTo>
                  <a:lnTo>
                    <a:pt x="3293" y="27556"/>
                  </a:lnTo>
                  <a:lnTo>
                    <a:pt x="650" y="83778"/>
                  </a:lnTo>
                  <a:lnTo>
                    <a:pt x="193" y="135567"/>
                  </a:lnTo>
                  <a:lnTo>
                    <a:pt x="85" y="179575"/>
                  </a:lnTo>
                  <a:lnTo>
                    <a:pt x="38" y="226430"/>
                  </a:lnTo>
                  <a:lnTo>
                    <a:pt x="11" y="287668"/>
                  </a:lnTo>
                  <a:lnTo>
                    <a:pt x="3" y="337269"/>
                  </a:lnTo>
                  <a:lnTo>
                    <a:pt x="0" y="4000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825691" y="3170525"/>
              <a:ext cx="189513" cy="31586"/>
            </a:xfrm>
            <a:custGeom>
              <a:avLst/>
              <a:gdLst/>
              <a:ahLst/>
              <a:cxnLst/>
              <a:rect l="0" t="0" r="0" b="0"/>
              <a:pathLst>
                <a:path w="189513" h="31586">
                  <a:moveTo>
                    <a:pt x="189512" y="0"/>
                  </a:moveTo>
                  <a:lnTo>
                    <a:pt x="146821" y="3120"/>
                  </a:lnTo>
                  <a:lnTo>
                    <a:pt x="86274" y="16788"/>
                  </a:lnTo>
                  <a:lnTo>
                    <a:pt x="22944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027191" y="3296867"/>
              <a:ext cx="9071" cy="115814"/>
            </a:xfrm>
            <a:custGeom>
              <a:avLst/>
              <a:gdLst/>
              <a:ahLst/>
              <a:cxnLst/>
              <a:rect l="0" t="0" r="0" b="0"/>
              <a:pathLst>
                <a:path w="9071" h="115814">
                  <a:moveTo>
                    <a:pt x="9070" y="0"/>
                  </a:moveTo>
                  <a:lnTo>
                    <a:pt x="736" y="37478"/>
                  </a:lnTo>
                  <a:lnTo>
                    <a:pt x="0" y="97872"/>
                  </a:lnTo>
                  <a:lnTo>
                    <a:pt x="1852" y="103853"/>
                  </a:lnTo>
                  <a:lnTo>
                    <a:pt x="907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025732" y="31494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096269" y="3239826"/>
              <a:ext cx="276905" cy="162327"/>
            </a:xfrm>
            <a:custGeom>
              <a:avLst/>
              <a:gdLst/>
              <a:ahLst/>
              <a:cxnLst/>
              <a:rect l="0" t="0" r="0" b="0"/>
              <a:pathLst>
                <a:path w="276905" h="162327">
                  <a:moveTo>
                    <a:pt x="87390" y="35984"/>
                  </a:moveTo>
                  <a:lnTo>
                    <a:pt x="70622" y="30395"/>
                  </a:lnTo>
                  <a:lnTo>
                    <a:pt x="53032" y="33890"/>
                  </a:lnTo>
                  <a:lnTo>
                    <a:pt x="34685" y="44412"/>
                  </a:lnTo>
                  <a:lnTo>
                    <a:pt x="12373" y="70067"/>
                  </a:lnTo>
                  <a:lnTo>
                    <a:pt x="2186" y="89736"/>
                  </a:lnTo>
                  <a:lnTo>
                    <a:pt x="0" y="110177"/>
                  </a:lnTo>
                  <a:lnTo>
                    <a:pt x="4096" y="129790"/>
                  </a:lnTo>
                  <a:lnTo>
                    <a:pt x="13716" y="146306"/>
                  </a:lnTo>
                  <a:lnTo>
                    <a:pt x="21896" y="150476"/>
                  </a:lnTo>
                  <a:lnTo>
                    <a:pt x="43464" y="151990"/>
                  </a:lnTo>
                  <a:lnTo>
                    <a:pt x="62408" y="145644"/>
                  </a:lnTo>
                  <a:lnTo>
                    <a:pt x="70736" y="140676"/>
                  </a:lnTo>
                  <a:lnTo>
                    <a:pt x="83108" y="122678"/>
                  </a:lnTo>
                  <a:lnTo>
                    <a:pt x="90166" y="100251"/>
                  </a:lnTo>
                  <a:lnTo>
                    <a:pt x="87563" y="67894"/>
                  </a:lnTo>
                  <a:lnTo>
                    <a:pt x="82398" y="46657"/>
                  </a:lnTo>
                  <a:lnTo>
                    <a:pt x="82892" y="41929"/>
                  </a:lnTo>
                  <a:lnTo>
                    <a:pt x="85561" y="41117"/>
                  </a:lnTo>
                  <a:lnTo>
                    <a:pt x="112245" y="56625"/>
                  </a:lnTo>
                  <a:lnTo>
                    <a:pt x="135569" y="86684"/>
                  </a:lnTo>
                  <a:lnTo>
                    <a:pt x="160040" y="141013"/>
                  </a:lnTo>
                  <a:lnTo>
                    <a:pt x="163900" y="151627"/>
                  </a:lnTo>
                  <a:lnTo>
                    <a:pt x="164133" y="155193"/>
                  </a:lnTo>
                  <a:lnTo>
                    <a:pt x="161949" y="154061"/>
                  </a:lnTo>
                  <a:lnTo>
                    <a:pt x="154452" y="143445"/>
                  </a:lnTo>
                  <a:lnTo>
                    <a:pt x="136574" y="92466"/>
                  </a:lnTo>
                  <a:lnTo>
                    <a:pt x="131599" y="52590"/>
                  </a:lnTo>
                  <a:lnTo>
                    <a:pt x="136674" y="28156"/>
                  </a:lnTo>
                  <a:lnTo>
                    <a:pt x="141303" y="16727"/>
                  </a:lnTo>
                  <a:lnTo>
                    <a:pt x="149068" y="9108"/>
                  </a:lnTo>
                  <a:lnTo>
                    <a:pt x="170175" y="643"/>
                  </a:lnTo>
                  <a:lnTo>
                    <a:pt x="192034" y="0"/>
                  </a:lnTo>
                  <a:lnTo>
                    <a:pt x="212277" y="4783"/>
                  </a:lnTo>
                  <a:lnTo>
                    <a:pt x="229073" y="14708"/>
                  </a:lnTo>
                  <a:lnTo>
                    <a:pt x="241218" y="30037"/>
                  </a:lnTo>
                  <a:lnTo>
                    <a:pt x="268392" y="79871"/>
                  </a:lnTo>
                  <a:lnTo>
                    <a:pt x="275222" y="128664"/>
                  </a:lnTo>
                  <a:lnTo>
                    <a:pt x="276904" y="162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425815" y="3193777"/>
              <a:ext cx="156168" cy="176791"/>
            </a:xfrm>
            <a:custGeom>
              <a:avLst/>
              <a:gdLst/>
              <a:ahLst/>
              <a:cxnLst/>
              <a:rect l="0" t="0" r="0" b="0"/>
              <a:pathLst>
                <a:path w="156168" h="176791">
                  <a:moveTo>
                    <a:pt x="136870" y="8333"/>
                  </a:moveTo>
                  <a:lnTo>
                    <a:pt x="99392" y="0"/>
                  </a:lnTo>
                  <a:lnTo>
                    <a:pt x="64544" y="1575"/>
                  </a:lnTo>
                  <a:lnTo>
                    <a:pt x="43894" y="7669"/>
                  </a:lnTo>
                  <a:lnTo>
                    <a:pt x="26917" y="18177"/>
                  </a:lnTo>
                  <a:lnTo>
                    <a:pt x="23794" y="25424"/>
                  </a:lnTo>
                  <a:lnTo>
                    <a:pt x="24051" y="33765"/>
                  </a:lnTo>
                  <a:lnTo>
                    <a:pt x="26562" y="42836"/>
                  </a:lnTo>
                  <a:lnTo>
                    <a:pt x="31746" y="50052"/>
                  </a:lnTo>
                  <a:lnTo>
                    <a:pt x="79100" y="85108"/>
                  </a:lnTo>
                  <a:lnTo>
                    <a:pt x="130375" y="111669"/>
                  </a:lnTo>
                  <a:lnTo>
                    <a:pt x="153533" y="131628"/>
                  </a:lnTo>
                  <a:lnTo>
                    <a:pt x="156167" y="138493"/>
                  </a:lnTo>
                  <a:lnTo>
                    <a:pt x="155585" y="145409"/>
                  </a:lnTo>
                  <a:lnTo>
                    <a:pt x="152856" y="152360"/>
                  </a:lnTo>
                  <a:lnTo>
                    <a:pt x="137346" y="163202"/>
                  </a:lnTo>
                  <a:lnTo>
                    <a:pt x="114854" y="170750"/>
                  </a:lnTo>
                  <a:lnTo>
                    <a:pt x="59169" y="175597"/>
                  </a:lnTo>
                  <a:lnTo>
                    <a:pt x="0" y="1767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1955865" y="74812"/>
            <a:ext cx="6053888" cy="844984"/>
            <a:chOff x="1955865" y="74812"/>
            <a:chExt cx="6053888" cy="844984"/>
          </a:xfrm>
        </p:grpSpPr>
        <p:sp>
          <p:nvSpPr>
            <p:cNvPr id="2" name="Freeform 1"/>
            <p:cNvSpPr/>
            <p:nvPr/>
          </p:nvSpPr>
          <p:spPr>
            <a:xfrm>
              <a:off x="2078809" y="298614"/>
              <a:ext cx="27283" cy="357970"/>
            </a:xfrm>
            <a:custGeom>
              <a:avLst/>
              <a:gdLst/>
              <a:ahLst/>
              <a:cxnLst/>
              <a:rect l="0" t="0" r="0" b="0"/>
              <a:pathLst>
                <a:path w="27283" h="357970">
                  <a:moveTo>
                    <a:pt x="13927" y="0"/>
                  </a:moveTo>
                  <a:lnTo>
                    <a:pt x="10993" y="11735"/>
                  </a:lnTo>
                  <a:lnTo>
                    <a:pt x="8211" y="22864"/>
                  </a:lnTo>
                  <a:lnTo>
                    <a:pt x="5320" y="34467"/>
                  </a:lnTo>
                  <a:lnTo>
                    <a:pt x="2625" y="46801"/>
                  </a:lnTo>
                  <a:lnTo>
                    <a:pt x="757" y="60109"/>
                  </a:lnTo>
                  <a:lnTo>
                    <a:pt x="0" y="74419"/>
                  </a:lnTo>
                  <a:lnTo>
                    <a:pt x="313" y="89596"/>
                  </a:lnTo>
                  <a:lnTo>
                    <a:pt x="1514" y="105458"/>
                  </a:lnTo>
                  <a:lnTo>
                    <a:pt x="3393" y="121833"/>
                  </a:lnTo>
                  <a:lnTo>
                    <a:pt x="5602" y="138743"/>
                  </a:lnTo>
                  <a:lnTo>
                    <a:pt x="7690" y="156386"/>
                  </a:lnTo>
                  <a:lnTo>
                    <a:pt x="9425" y="174803"/>
                  </a:lnTo>
                  <a:lnTo>
                    <a:pt x="10926" y="193578"/>
                  </a:lnTo>
                  <a:lnTo>
                    <a:pt x="12548" y="211954"/>
                  </a:lnTo>
                  <a:lnTo>
                    <a:pt x="14493" y="229538"/>
                  </a:lnTo>
                  <a:lnTo>
                    <a:pt x="16802" y="246276"/>
                  </a:lnTo>
                  <a:lnTo>
                    <a:pt x="19431" y="262284"/>
                  </a:lnTo>
                  <a:lnTo>
                    <a:pt x="22305" y="277710"/>
                  </a:lnTo>
                  <a:lnTo>
                    <a:pt x="25014" y="292484"/>
                  </a:lnTo>
                  <a:lnTo>
                    <a:pt x="26988" y="307963"/>
                  </a:lnTo>
                  <a:lnTo>
                    <a:pt x="27282" y="327746"/>
                  </a:lnTo>
                  <a:lnTo>
                    <a:pt x="2445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55865" y="198729"/>
              <a:ext cx="313825" cy="278871"/>
            </a:xfrm>
            <a:custGeom>
              <a:avLst/>
              <a:gdLst/>
              <a:ahLst/>
              <a:cxnLst/>
              <a:rect l="0" t="0" r="0" b="0"/>
              <a:pathLst>
                <a:path w="313825" h="278871">
                  <a:moveTo>
                    <a:pt x="0" y="163056"/>
                  </a:moveTo>
                  <a:lnTo>
                    <a:pt x="3001" y="151455"/>
                  </a:lnTo>
                  <a:lnTo>
                    <a:pt x="6424" y="141606"/>
                  </a:lnTo>
                  <a:lnTo>
                    <a:pt x="10620" y="132601"/>
                  </a:lnTo>
                  <a:lnTo>
                    <a:pt x="15520" y="124160"/>
                  </a:lnTo>
                  <a:lnTo>
                    <a:pt x="21001" y="116132"/>
                  </a:lnTo>
                  <a:lnTo>
                    <a:pt x="26932" y="108405"/>
                  </a:lnTo>
                  <a:lnTo>
                    <a:pt x="33193" y="100727"/>
                  </a:lnTo>
                  <a:lnTo>
                    <a:pt x="39692" y="92728"/>
                  </a:lnTo>
                  <a:lnTo>
                    <a:pt x="46361" y="84235"/>
                  </a:lnTo>
                  <a:lnTo>
                    <a:pt x="53312" y="75411"/>
                  </a:lnTo>
                  <a:lnTo>
                    <a:pt x="60817" y="66642"/>
                  </a:lnTo>
                  <a:lnTo>
                    <a:pt x="68981" y="58156"/>
                  </a:lnTo>
                  <a:lnTo>
                    <a:pt x="77752" y="50171"/>
                  </a:lnTo>
                  <a:lnTo>
                    <a:pt x="87019" y="42961"/>
                  </a:lnTo>
                  <a:lnTo>
                    <a:pt x="96665" y="36592"/>
                  </a:lnTo>
                  <a:lnTo>
                    <a:pt x="106754" y="30807"/>
                  </a:lnTo>
                  <a:lnTo>
                    <a:pt x="117511" y="25148"/>
                  </a:lnTo>
                  <a:lnTo>
                    <a:pt x="129012" y="19343"/>
                  </a:lnTo>
                  <a:lnTo>
                    <a:pt x="141346" y="13629"/>
                  </a:lnTo>
                  <a:lnTo>
                    <a:pt x="154690" y="8624"/>
                  </a:lnTo>
                  <a:lnTo>
                    <a:pt x="169031" y="4633"/>
                  </a:lnTo>
                  <a:lnTo>
                    <a:pt x="183899" y="1802"/>
                  </a:lnTo>
                  <a:lnTo>
                    <a:pt x="198493" y="277"/>
                  </a:lnTo>
                  <a:lnTo>
                    <a:pt x="212374" y="0"/>
                  </a:lnTo>
                  <a:lnTo>
                    <a:pt x="225303" y="934"/>
                  </a:lnTo>
                  <a:lnTo>
                    <a:pt x="237067" y="3148"/>
                  </a:lnTo>
                  <a:lnTo>
                    <a:pt x="247682" y="6560"/>
                  </a:lnTo>
                  <a:lnTo>
                    <a:pt x="257319" y="10968"/>
                  </a:lnTo>
                  <a:lnTo>
                    <a:pt x="266194" y="16142"/>
                  </a:lnTo>
                  <a:lnTo>
                    <a:pt x="274501" y="21888"/>
                  </a:lnTo>
                  <a:lnTo>
                    <a:pt x="282236" y="28373"/>
                  </a:lnTo>
                  <a:lnTo>
                    <a:pt x="289213" y="36090"/>
                  </a:lnTo>
                  <a:lnTo>
                    <a:pt x="295384" y="45215"/>
                  </a:lnTo>
                  <a:lnTo>
                    <a:pt x="300682" y="55785"/>
                  </a:lnTo>
                  <a:lnTo>
                    <a:pt x="304942" y="67861"/>
                  </a:lnTo>
                  <a:lnTo>
                    <a:pt x="308177" y="81317"/>
                  </a:lnTo>
                  <a:lnTo>
                    <a:pt x="310536" y="95743"/>
                  </a:lnTo>
                  <a:lnTo>
                    <a:pt x="312210" y="110564"/>
                  </a:lnTo>
                  <a:lnTo>
                    <a:pt x="313367" y="125413"/>
                  </a:lnTo>
                  <a:lnTo>
                    <a:pt x="313824" y="139974"/>
                  </a:lnTo>
                  <a:lnTo>
                    <a:pt x="313074" y="153904"/>
                  </a:lnTo>
                  <a:lnTo>
                    <a:pt x="310938" y="167083"/>
                  </a:lnTo>
                  <a:lnTo>
                    <a:pt x="307538" y="179407"/>
                  </a:lnTo>
                  <a:lnTo>
                    <a:pt x="303113" y="190699"/>
                  </a:lnTo>
                  <a:lnTo>
                    <a:pt x="297909" y="200965"/>
                  </a:lnTo>
                  <a:lnTo>
                    <a:pt x="291975" y="210353"/>
                  </a:lnTo>
                  <a:lnTo>
                    <a:pt x="285168" y="219054"/>
                  </a:lnTo>
                  <a:lnTo>
                    <a:pt x="277481" y="227240"/>
                  </a:lnTo>
                  <a:lnTo>
                    <a:pt x="269031" y="234892"/>
                  </a:lnTo>
                  <a:lnTo>
                    <a:pt x="259982" y="241813"/>
                  </a:lnTo>
                  <a:lnTo>
                    <a:pt x="250485" y="247951"/>
                  </a:lnTo>
                  <a:lnTo>
                    <a:pt x="240668" y="253396"/>
                  </a:lnTo>
                  <a:lnTo>
                    <a:pt x="230624" y="258288"/>
                  </a:lnTo>
                  <a:lnTo>
                    <a:pt x="220429" y="262760"/>
                  </a:lnTo>
                  <a:lnTo>
                    <a:pt x="210202" y="266777"/>
                  </a:lnTo>
                  <a:lnTo>
                    <a:pt x="198898" y="270531"/>
                  </a:lnTo>
                  <a:lnTo>
                    <a:pt x="183290" y="274355"/>
                  </a:lnTo>
                  <a:lnTo>
                    <a:pt x="157928" y="278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43403" y="442884"/>
              <a:ext cx="238888" cy="177893"/>
            </a:xfrm>
            <a:custGeom>
              <a:avLst/>
              <a:gdLst/>
              <a:ahLst/>
              <a:cxnLst/>
              <a:rect l="0" t="0" r="0" b="0"/>
              <a:pathLst>
                <a:path w="238888" h="177893">
                  <a:moveTo>
                    <a:pt x="123074" y="108414"/>
                  </a:moveTo>
                  <a:lnTo>
                    <a:pt x="125940" y="99545"/>
                  </a:lnTo>
                  <a:lnTo>
                    <a:pt x="128083" y="90559"/>
                  </a:lnTo>
                  <a:lnTo>
                    <a:pt x="129676" y="80573"/>
                  </a:lnTo>
                  <a:lnTo>
                    <a:pt x="130511" y="69938"/>
                  </a:lnTo>
                  <a:lnTo>
                    <a:pt x="130063" y="59423"/>
                  </a:lnTo>
                  <a:lnTo>
                    <a:pt x="128154" y="49471"/>
                  </a:lnTo>
                  <a:lnTo>
                    <a:pt x="124918" y="40184"/>
                  </a:lnTo>
                  <a:lnTo>
                    <a:pt x="120609" y="31496"/>
                  </a:lnTo>
                  <a:lnTo>
                    <a:pt x="115481" y="23296"/>
                  </a:lnTo>
                  <a:lnTo>
                    <a:pt x="109430" y="15790"/>
                  </a:lnTo>
                  <a:lnTo>
                    <a:pt x="102012" y="9493"/>
                  </a:lnTo>
                  <a:lnTo>
                    <a:pt x="93101" y="4597"/>
                  </a:lnTo>
                  <a:lnTo>
                    <a:pt x="83016" y="1309"/>
                  </a:lnTo>
                  <a:lnTo>
                    <a:pt x="72330" y="0"/>
                  </a:lnTo>
                  <a:lnTo>
                    <a:pt x="61443" y="688"/>
                  </a:lnTo>
                  <a:lnTo>
                    <a:pt x="50711" y="3422"/>
                  </a:lnTo>
                  <a:lnTo>
                    <a:pt x="40511" y="8447"/>
                  </a:lnTo>
                  <a:lnTo>
                    <a:pt x="30998" y="15678"/>
                  </a:lnTo>
                  <a:lnTo>
                    <a:pt x="22460" y="24769"/>
                  </a:lnTo>
                  <a:lnTo>
                    <a:pt x="15395" y="35304"/>
                  </a:lnTo>
                  <a:lnTo>
                    <a:pt x="9939" y="46905"/>
                  </a:lnTo>
                  <a:lnTo>
                    <a:pt x="5918" y="59268"/>
                  </a:lnTo>
                  <a:lnTo>
                    <a:pt x="3044" y="72165"/>
                  </a:lnTo>
                  <a:lnTo>
                    <a:pt x="1042" y="85420"/>
                  </a:lnTo>
                  <a:lnTo>
                    <a:pt x="0" y="98591"/>
                  </a:lnTo>
                  <a:lnTo>
                    <a:pt x="348" y="110982"/>
                  </a:lnTo>
                  <a:lnTo>
                    <a:pt x="2211" y="122283"/>
                  </a:lnTo>
                  <a:lnTo>
                    <a:pt x="5427" y="132685"/>
                  </a:lnTo>
                  <a:lnTo>
                    <a:pt x="9727" y="142673"/>
                  </a:lnTo>
                  <a:lnTo>
                    <a:pt x="14852" y="152564"/>
                  </a:lnTo>
                  <a:lnTo>
                    <a:pt x="20902" y="161852"/>
                  </a:lnTo>
                  <a:lnTo>
                    <a:pt x="28320" y="169353"/>
                  </a:lnTo>
                  <a:lnTo>
                    <a:pt x="37227" y="174540"/>
                  </a:lnTo>
                  <a:lnTo>
                    <a:pt x="47139" y="177361"/>
                  </a:lnTo>
                  <a:lnTo>
                    <a:pt x="57177" y="177892"/>
                  </a:lnTo>
                  <a:lnTo>
                    <a:pt x="66811" y="176425"/>
                  </a:lnTo>
                  <a:lnTo>
                    <a:pt x="75718" y="173205"/>
                  </a:lnTo>
                  <a:lnTo>
                    <a:pt x="83622" y="168318"/>
                  </a:lnTo>
                  <a:lnTo>
                    <a:pt x="90488" y="161965"/>
                  </a:lnTo>
                  <a:lnTo>
                    <a:pt x="96454" y="154433"/>
                  </a:lnTo>
                  <a:lnTo>
                    <a:pt x="101710" y="146008"/>
                  </a:lnTo>
                  <a:lnTo>
                    <a:pt x="106439" y="136930"/>
                  </a:lnTo>
                  <a:lnTo>
                    <a:pt x="110788" y="127226"/>
                  </a:lnTo>
                  <a:lnTo>
                    <a:pt x="114871" y="116726"/>
                  </a:lnTo>
                  <a:lnTo>
                    <a:pt x="118774" y="105470"/>
                  </a:lnTo>
                  <a:lnTo>
                    <a:pt x="122755" y="95985"/>
                  </a:lnTo>
                  <a:lnTo>
                    <a:pt x="126673" y="92043"/>
                  </a:lnTo>
                  <a:lnTo>
                    <a:pt x="129994" y="93729"/>
                  </a:lnTo>
                  <a:lnTo>
                    <a:pt x="132940" y="99582"/>
                  </a:lnTo>
                  <a:lnTo>
                    <a:pt x="135971" y="107909"/>
                  </a:lnTo>
                  <a:lnTo>
                    <a:pt x="139548" y="117130"/>
                  </a:lnTo>
                  <a:lnTo>
                    <a:pt x="143853" y="126340"/>
                  </a:lnTo>
                  <a:lnTo>
                    <a:pt x="149015" y="135024"/>
                  </a:lnTo>
                  <a:lnTo>
                    <a:pt x="155220" y="142810"/>
                  </a:lnTo>
                  <a:lnTo>
                    <a:pt x="162463" y="149603"/>
                  </a:lnTo>
                  <a:lnTo>
                    <a:pt x="170595" y="155188"/>
                  </a:lnTo>
                  <a:lnTo>
                    <a:pt x="179422" y="159128"/>
                  </a:lnTo>
                  <a:lnTo>
                    <a:pt x="188756" y="161338"/>
                  </a:lnTo>
                  <a:lnTo>
                    <a:pt x="198187" y="161998"/>
                  </a:lnTo>
                  <a:lnTo>
                    <a:pt x="208118" y="161327"/>
                  </a:lnTo>
                  <a:lnTo>
                    <a:pt x="220534" y="158153"/>
                  </a:lnTo>
                  <a:lnTo>
                    <a:pt x="238887" y="15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84968" y="435485"/>
              <a:ext cx="110529" cy="170881"/>
            </a:xfrm>
            <a:custGeom>
              <a:avLst/>
              <a:gdLst/>
              <a:ahLst/>
              <a:cxnLst/>
              <a:rect l="0" t="0" r="0" b="0"/>
              <a:pathLst>
                <a:path w="110529" h="170881">
                  <a:moveTo>
                    <a:pt x="7851" y="0"/>
                  </a:moveTo>
                  <a:lnTo>
                    <a:pt x="7784" y="11734"/>
                  </a:lnTo>
                  <a:lnTo>
                    <a:pt x="7143" y="22864"/>
                  </a:lnTo>
                  <a:lnTo>
                    <a:pt x="5851" y="34462"/>
                  </a:lnTo>
                  <a:lnTo>
                    <a:pt x="4164" y="46623"/>
                  </a:lnTo>
                  <a:lnTo>
                    <a:pt x="2496" y="59283"/>
                  </a:lnTo>
                  <a:lnTo>
                    <a:pt x="1088" y="72335"/>
                  </a:lnTo>
                  <a:lnTo>
                    <a:pt x="162" y="85514"/>
                  </a:lnTo>
                  <a:lnTo>
                    <a:pt x="0" y="98431"/>
                  </a:lnTo>
                  <a:lnTo>
                    <a:pt x="678" y="110888"/>
                  </a:lnTo>
                  <a:lnTo>
                    <a:pt x="2271" y="122708"/>
                  </a:lnTo>
                  <a:lnTo>
                    <a:pt x="4936" y="133654"/>
                  </a:lnTo>
                  <a:lnTo>
                    <a:pt x="8663" y="143674"/>
                  </a:lnTo>
                  <a:lnTo>
                    <a:pt x="13623" y="152556"/>
                  </a:lnTo>
                  <a:lnTo>
                    <a:pt x="20233" y="159851"/>
                  </a:lnTo>
                  <a:lnTo>
                    <a:pt x="28561" y="165454"/>
                  </a:lnTo>
                  <a:lnTo>
                    <a:pt x="38069" y="169233"/>
                  </a:lnTo>
                  <a:lnTo>
                    <a:pt x="47827" y="170880"/>
                  </a:lnTo>
                  <a:lnTo>
                    <a:pt x="57274" y="170426"/>
                  </a:lnTo>
                  <a:lnTo>
                    <a:pt x="66224" y="168022"/>
                  </a:lnTo>
                  <a:lnTo>
                    <a:pt x="74688" y="163750"/>
                  </a:lnTo>
                  <a:lnTo>
                    <a:pt x="82739" y="157833"/>
                  </a:lnTo>
                  <a:lnTo>
                    <a:pt x="90145" y="150269"/>
                  </a:lnTo>
                  <a:lnTo>
                    <a:pt x="96375" y="140766"/>
                  </a:lnTo>
                  <a:lnTo>
                    <a:pt x="101236" y="129340"/>
                  </a:lnTo>
                  <a:lnTo>
                    <a:pt x="104840" y="116432"/>
                  </a:lnTo>
                  <a:lnTo>
                    <a:pt x="107426" y="102705"/>
                  </a:lnTo>
                  <a:lnTo>
                    <a:pt x="109236" y="88626"/>
                  </a:lnTo>
                  <a:lnTo>
                    <a:pt x="110318" y="74598"/>
                  </a:lnTo>
                  <a:lnTo>
                    <a:pt x="110528" y="61034"/>
                  </a:lnTo>
                  <a:lnTo>
                    <a:pt x="109863" y="48113"/>
                  </a:lnTo>
                  <a:lnTo>
                    <a:pt x="108596" y="36262"/>
                  </a:lnTo>
                  <a:lnTo>
                    <a:pt x="107079" y="25091"/>
                  </a:lnTo>
                  <a:lnTo>
                    <a:pt x="105177" y="13619"/>
                  </a:lnTo>
                  <a:lnTo>
                    <a:pt x="1026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67195" y="193329"/>
              <a:ext cx="36195" cy="379027"/>
            </a:xfrm>
            <a:custGeom>
              <a:avLst/>
              <a:gdLst/>
              <a:ahLst/>
              <a:cxnLst/>
              <a:rect l="0" t="0" r="0" b="0"/>
              <a:pathLst>
                <a:path w="36195" h="379027">
                  <a:moveTo>
                    <a:pt x="4608" y="0"/>
                  </a:moveTo>
                  <a:lnTo>
                    <a:pt x="1808" y="8869"/>
                  </a:lnTo>
                  <a:lnTo>
                    <a:pt x="307" y="17855"/>
                  </a:lnTo>
                  <a:lnTo>
                    <a:pt x="0" y="27860"/>
                  </a:lnTo>
                  <a:lnTo>
                    <a:pt x="680" y="39186"/>
                  </a:lnTo>
                  <a:lnTo>
                    <a:pt x="2147" y="52294"/>
                  </a:lnTo>
                  <a:lnTo>
                    <a:pt x="4212" y="67255"/>
                  </a:lnTo>
                  <a:lnTo>
                    <a:pt x="6548" y="83670"/>
                  </a:lnTo>
                  <a:lnTo>
                    <a:pt x="8723" y="100896"/>
                  </a:lnTo>
                  <a:lnTo>
                    <a:pt x="10516" y="118468"/>
                  </a:lnTo>
                  <a:lnTo>
                    <a:pt x="12056" y="135821"/>
                  </a:lnTo>
                  <a:lnTo>
                    <a:pt x="13704" y="152239"/>
                  </a:lnTo>
                  <a:lnTo>
                    <a:pt x="15668" y="167438"/>
                  </a:lnTo>
                  <a:lnTo>
                    <a:pt x="17988" y="181965"/>
                  </a:lnTo>
                  <a:lnTo>
                    <a:pt x="20626" y="196947"/>
                  </a:lnTo>
                  <a:lnTo>
                    <a:pt x="23510" y="212992"/>
                  </a:lnTo>
                  <a:lnTo>
                    <a:pt x="26413" y="229875"/>
                  </a:lnTo>
                  <a:lnTo>
                    <a:pt x="28975" y="246835"/>
                  </a:lnTo>
                  <a:lnTo>
                    <a:pt x="31027" y="263396"/>
                  </a:lnTo>
                  <a:lnTo>
                    <a:pt x="32573" y="279414"/>
                  </a:lnTo>
                  <a:lnTo>
                    <a:pt x="33692" y="294922"/>
                  </a:lnTo>
                  <a:lnTo>
                    <a:pt x="34483" y="310002"/>
                  </a:lnTo>
                  <a:lnTo>
                    <a:pt x="35033" y="324341"/>
                  </a:lnTo>
                  <a:lnTo>
                    <a:pt x="35470" y="338736"/>
                  </a:lnTo>
                  <a:lnTo>
                    <a:pt x="35835" y="355571"/>
                  </a:lnTo>
                  <a:lnTo>
                    <a:pt x="3619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78898" y="403927"/>
              <a:ext cx="156119" cy="189486"/>
            </a:xfrm>
            <a:custGeom>
              <a:avLst/>
              <a:gdLst/>
              <a:ahLst/>
              <a:cxnLst/>
              <a:rect l="0" t="0" r="0" b="0"/>
              <a:pathLst>
                <a:path w="156119" h="189486">
                  <a:moveTo>
                    <a:pt x="71890" y="94728"/>
                  </a:moveTo>
                  <a:lnTo>
                    <a:pt x="77690" y="85927"/>
                  </a:lnTo>
                  <a:lnTo>
                    <a:pt x="82614" y="77580"/>
                  </a:lnTo>
                  <a:lnTo>
                    <a:pt x="87103" y="68882"/>
                  </a:lnTo>
                  <a:lnTo>
                    <a:pt x="90805" y="59761"/>
                  </a:lnTo>
                  <a:lnTo>
                    <a:pt x="92874" y="50266"/>
                  </a:lnTo>
                  <a:lnTo>
                    <a:pt x="92971" y="40483"/>
                  </a:lnTo>
                  <a:lnTo>
                    <a:pt x="91074" y="30815"/>
                  </a:lnTo>
                  <a:lnTo>
                    <a:pt x="87212" y="21937"/>
                  </a:lnTo>
                  <a:lnTo>
                    <a:pt x="81613" y="14166"/>
                  </a:lnTo>
                  <a:lnTo>
                    <a:pt x="74618" y="7799"/>
                  </a:lnTo>
                  <a:lnTo>
                    <a:pt x="66569" y="3271"/>
                  </a:lnTo>
                  <a:lnTo>
                    <a:pt x="57763" y="645"/>
                  </a:lnTo>
                  <a:lnTo>
                    <a:pt x="48753" y="0"/>
                  </a:lnTo>
                  <a:lnTo>
                    <a:pt x="40318" y="1604"/>
                  </a:lnTo>
                  <a:lnTo>
                    <a:pt x="32835" y="5389"/>
                  </a:lnTo>
                  <a:lnTo>
                    <a:pt x="26320" y="11182"/>
                  </a:lnTo>
                  <a:lnTo>
                    <a:pt x="20628" y="18882"/>
                  </a:lnTo>
                  <a:lnTo>
                    <a:pt x="15580" y="28245"/>
                  </a:lnTo>
                  <a:lnTo>
                    <a:pt x="11170" y="38935"/>
                  </a:lnTo>
                  <a:lnTo>
                    <a:pt x="7572" y="50627"/>
                  </a:lnTo>
                  <a:lnTo>
                    <a:pt x="4814" y="63043"/>
                  </a:lnTo>
                  <a:lnTo>
                    <a:pt x="2789" y="75972"/>
                  </a:lnTo>
                  <a:lnTo>
                    <a:pt x="1347" y="89256"/>
                  </a:lnTo>
                  <a:lnTo>
                    <a:pt x="349" y="102781"/>
                  </a:lnTo>
                  <a:lnTo>
                    <a:pt x="0" y="116304"/>
                  </a:lnTo>
                  <a:lnTo>
                    <a:pt x="823" y="129463"/>
                  </a:lnTo>
                  <a:lnTo>
                    <a:pt x="3012" y="142085"/>
                  </a:lnTo>
                  <a:lnTo>
                    <a:pt x="6618" y="153848"/>
                  </a:lnTo>
                  <a:lnTo>
                    <a:pt x="11714" y="164224"/>
                  </a:lnTo>
                  <a:lnTo>
                    <a:pt x="18177" y="173035"/>
                  </a:lnTo>
                  <a:lnTo>
                    <a:pt x="25600" y="179781"/>
                  </a:lnTo>
                  <a:lnTo>
                    <a:pt x="33413" y="183508"/>
                  </a:lnTo>
                  <a:lnTo>
                    <a:pt x="41255" y="183968"/>
                  </a:lnTo>
                  <a:lnTo>
                    <a:pt x="48975" y="181362"/>
                  </a:lnTo>
                  <a:lnTo>
                    <a:pt x="56538" y="175967"/>
                  </a:lnTo>
                  <a:lnTo>
                    <a:pt x="63948" y="168226"/>
                  </a:lnTo>
                  <a:lnTo>
                    <a:pt x="70908" y="158490"/>
                  </a:lnTo>
                  <a:lnTo>
                    <a:pt x="76830" y="146923"/>
                  </a:lnTo>
                  <a:lnTo>
                    <a:pt x="81480" y="133785"/>
                  </a:lnTo>
                  <a:lnTo>
                    <a:pt x="84943" y="119559"/>
                  </a:lnTo>
                  <a:lnTo>
                    <a:pt x="87433" y="104866"/>
                  </a:lnTo>
                  <a:lnTo>
                    <a:pt x="89172" y="90125"/>
                  </a:lnTo>
                  <a:lnTo>
                    <a:pt x="89971" y="76604"/>
                  </a:lnTo>
                  <a:lnTo>
                    <a:pt x="89509" y="67735"/>
                  </a:lnTo>
                  <a:lnTo>
                    <a:pt x="88581" y="65421"/>
                  </a:lnTo>
                  <a:lnTo>
                    <a:pt x="88312" y="67772"/>
                  </a:lnTo>
                  <a:lnTo>
                    <a:pt x="88965" y="73223"/>
                  </a:lnTo>
                  <a:lnTo>
                    <a:pt x="90424" y="81001"/>
                  </a:lnTo>
                  <a:lnTo>
                    <a:pt x="92503" y="90562"/>
                  </a:lnTo>
                  <a:lnTo>
                    <a:pt x="95195" y="101290"/>
                  </a:lnTo>
                  <a:lnTo>
                    <a:pt x="98678" y="112511"/>
                  </a:lnTo>
                  <a:lnTo>
                    <a:pt x="102983" y="123805"/>
                  </a:lnTo>
                  <a:lnTo>
                    <a:pt x="108008" y="134836"/>
                  </a:lnTo>
                  <a:lnTo>
                    <a:pt x="113607" y="145247"/>
                  </a:lnTo>
                  <a:lnTo>
                    <a:pt x="119628" y="154907"/>
                  </a:lnTo>
                  <a:lnTo>
                    <a:pt x="125842" y="163575"/>
                  </a:lnTo>
                  <a:lnTo>
                    <a:pt x="132650" y="171651"/>
                  </a:lnTo>
                  <a:lnTo>
                    <a:pt x="141766" y="179846"/>
                  </a:lnTo>
                  <a:lnTo>
                    <a:pt x="156118" y="189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23852" y="333067"/>
              <a:ext cx="195475" cy="215260"/>
            </a:xfrm>
            <a:custGeom>
              <a:avLst/>
              <a:gdLst/>
              <a:ahLst/>
              <a:cxnLst/>
              <a:rect l="0" t="0" r="0" b="0"/>
              <a:pathLst>
                <a:path w="195475" h="215260">
                  <a:moveTo>
                    <a:pt x="111247" y="102418"/>
                  </a:moveTo>
                  <a:lnTo>
                    <a:pt x="111180" y="90750"/>
                  </a:lnTo>
                  <a:lnTo>
                    <a:pt x="110539" y="80261"/>
                  </a:lnTo>
                  <a:lnTo>
                    <a:pt x="109243" y="69959"/>
                  </a:lnTo>
                  <a:lnTo>
                    <a:pt x="107383" y="59658"/>
                  </a:lnTo>
                  <a:lnTo>
                    <a:pt x="105067" y="49314"/>
                  </a:lnTo>
                  <a:lnTo>
                    <a:pt x="102391" y="38934"/>
                  </a:lnTo>
                  <a:lnTo>
                    <a:pt x="99121" y="28851"/>
                  </a:lnTo>
                  <a:lnTo>
                    <a:pt x="94718" y="19690"/>
                  </a:lnTo>
                  <a:lnTo>
                    <a:pt x="88976" y="11730"/>
                  </a:lnTo>
                  <a:lnTo>
                    <a:pt x="82001" y="5404"/>
                  </a:lnTo>
                  <a:lnTo>
                    <a:pt x="74024" y="1437"/>
                  </a:lnTo>
                  <a:lnTo>
                    <a:pt x="65291" y="0"/>
                  </a:lnTo>
                  <a:lnTo>
                    <a:pt x="56174" y="968"/>
                  </a:lnTo>
                  <a:lnTo>
                    <a:pt x="47142" y="4193"/>
                  </a:lnTo>
                  <a:lnTo>
                    <a:pt x="38447" y="9358"/>
                  </a:lnTo>
                  <a:lnTo>
                    <a:pt x="30306" y="16060"/>
                  </a:lnTo>
                  <a:lnTo>
                    <a:pt x="22985" y="23912"/>
                  </a:lnTo>
                  <a:lnTo>
                    <a:pt x="16546" y="32602"/>
                  </a:lnTo>
                  <a:lnTo>
                    <a:pt x="11053" y="42215"/>
                  </a:lnTo>
                  <a:lnTo>
                    <a:pt x="6652" y="53183"/>
                  </a:lnTo>
                  <a:lnTo>
                    <a:pt x="3325" y="65631"/>
                  </a:lnTo>
                  <a:lnTo>
                    <a:pt x="1071" y="79076"/>
                  </a:lnTo>
                  <a:lnTo>
                    <a:pt x="0" y="92639"/>
                  </a:lnTo>
                  <a:lnTo>
                    <a:pt x="55" y="105798"/>
                  </a:lnTo>
                  <a:lnTo>
                    <a:pt x="1057" y="118395"/>
                  </a:lnTo>
                  <a:lnTo>
                    <a:pt x="2793" y="130461"/>
                  </a:lnTo>
                  <a:lnTo>
                    <a:pt x="5068" y="142093"/>
                  </a:lnTo>
                  <a:lnTo>
                    <a:pt x="7730" y="153397"/>
                  </a:lnTo>
                  <a:lnTo>
                    <a:pt x="10662" y="164461"/>
                  </a:lnTo>
                  <a:lnTo>
                    <a:pt x="13790" y="175347"/>
                  </a:lnTo>
                  <a:lnTo>
                    <a:pt x="17381" y="185779"/>
                  </a:lnTo>
                  <a:lnTo>
                    <a:pt x="22010" y="195179"/>
                  </a:lnTo>
                  <a:lnTo>
                    <a:pt x="27903" y="203301"/>
                  </a:lnTo>
                  <a:lnTo>
                    <a:pt x="34811" y="209736"/>
                  </a:lnTo>
                  <a:lnTo>
                    <a:pt x="42212" y="213777"/>
                  </a:lnTo>
                  <a:lnTo>
                    <a:pt x="49744" y="215259"/>
                  </a:lnTo>
                  <a:lnTo>
                    <a:pt x="57241" y="214152"/>
                  </a:lnTo>
                  <a:lnTo>
                    <a:pt x="64647" y="210301"/>
                  </a:lnTo>
                  <a:lnTo>
                    <a:pt x="71949" y="203892"/>
                  </a:lnTo>
                  <a:lnTo>
                    <a:pt x="78834" y="195202"/>
                  </a:lnTo>
                  <a:lnTo>
                    <a:pt x="84706" y="184412"/>
                  </a:lnTo>
                  <a:lnTo>
                    <a:pt x="89322" y="171830"/>
                  </a:lnTo>
                  <a:lnTo>
                    <a:pt x="92761" y="157996"/>
                  </a:lnTo>
                  <a:lnTo>
                    <a:pt x="95236" y="143573"/>
                  </a:lnTo>
                  <a:lnTo>
                    <a:pt x="96999" y="129051"/>
                  </a:lnTo>
                  <a:lnTo>
                    <a:pt x="99068" y="116887"/>
                  </a:lnTo>
                  <a:lnTo>
                    <a:pt x="102161" y="110785"/>
                  </a:lnTo>
                  <a:lnTo>
                    <a:pt x="105466" y="111027"/>
                  </a:lnTo>
                  <a:lnTo>
                    <a:pt x="108749" y="115999"/>
                  </a:lnTo>
                  <a:lnTo>
                    <a:pt x="112196" y="123801"/>
                  </a:lnTo>
                  <a:lnTo>
                    <a:pt x="116148" y="132707"/>
                  </a:lnTo>
                  <a:lnTo>
                    <a:pt x="120753" y="141731"/>
                  </a:lnTo>
                  <a:lnTo>
                    <a:pt x="126138" y="150470"/>
                  </a:lnTo>
                  <a:lnTo>
                    <a:pt x="132505" y="158830"/>
                  </a:lnTo>
                  <a:lnTo>
                    <a:pt x="139858" y="166830"/>
                  </a:lnTo>
                  <a:lnTo>
                    <a:pt x="147985" y="174236"/>
                  </a:lnTo>
                  <a:lnTo>
                    <a:pt x="157561" y="181258"/>
                  </a:lnTo>
                  <a:lnTo>
                    <a:pt x="171661" y="188515"/>
                  </a:lnTo>
                  <a:lnTo>
                    <a:pt x="195474" y="197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40383" y="335854"/>
              <a:ext cx="200043" cy="193004"/>
            </a:xfrm>
            <a:custGeom>
              <a:avLst/>
              <a:gdLst/>
              <a:ahLst/>
              <a:cxnLst/>
              <a:rect l="0" t="0" r="0" b="0"/>
              <a:pathLst>
                <a:path w="200043" h="193004">
                  <a:moveTo>
                    <a:pt x="0" y="36459"/>
                  </a:moveTo>
                  <a:lnTo>
                    <a:pt x="67" y="50994"/>
                  </a:lnTo>
                  <a:lnTo>
                    <a:pt x="707" y="63625"/>
                  </a:lnTo>
                  <a:lnTo>
                    <a:pt x="1999" y="75534"/>
                  </a:lnTo>
                  <a:lnTo>
                    <a:pt x="3686" y="87189"/>
                  </a:lnTo>
                  <a:lnTo>
                    <a:pt x="5354" y="99030"/>
                  </a:lnTo>
                  <a:lnTo>
                    <a:pt x="6773" y="111265"/>
                  </a:lnTo>
                  <a:lnTo>
                    <a:pt x="8043" y="123761"/>
                  </a:lnTo>
                  <a:lnTo>
                    <a:pt x="9503" y="136151"/>
                  </a:lnTo>
                  <a:lnTo>
                    <a:pt x="11335" y="148227"/>
                  </a:lnTo>
                  <a:lnTo>
                    <a:pt x="13566" y="159945"/>
                  </a:lnTo>
                  <a:lnTo>
                    <a:pt x="16143" y="171347"/>
                  </a:lnTo>
                  <a:lnTo>
                    <a:pt x="18973" y="182428"/>
                  </a:lnTo>
                  <a:lnTo>
                    <a:pt x="21387" y="190782"/>
                  </a:lnTo>
                  <a:lnTo>
                    <a:pt x="22420" y="193003"/>
                  </a:lnTo>
                  <a:lnTo>
                    <a:pt x="22034" y="189437"/>
                  </a:lnTo>
                  <a:lnTo>
                    <a:pt x="20596" y="181508"/>
                  </a:lnTo>
                  <a:lnTo>
                    <a:pt x="18615" y="170663"/>
                  </a:lnTo>
                  <a:lnTo>
                    <a:pt x="16643" y="158172"/>
                  </a:lnTo>
                  <a:lnTo>
                    <a:pt x="14972" y="144842"/>
                  </a:lnTo>
                  <a:lnTo>
                    <a:pt x="13674" y="131108"/>
                  </a:lnTo>
                  <a:lnTo>
                    <a:pt x="12716" y="117189"/>
                  </a:lnTo>
                  <a:lnTo>
                    <a:pt x="12036" y="103192"/>
                  </a:lnTo>
                  <a:lnTo>
                    <a:pt x="11730" y="89332"/>
                  </a:lnTo>
                  <a:lnTo>
                    <a:pt x="12048" y="75934"/>
                  </a:lnTo>
                  <a:lnTo>
                    <a:pt x="13085" y="63140"/>
                  </a:lnTo>
                  <a:lnTo>
                    <a:pt x="15102" y="50918"/>
                  </a:lnTo>
                  <a:lnTo>
                    <a:pt x="18592" y="39169"/>
                  </a:lnTo>
                  <a:lnTo>
                    <a:pt x="23690" y="27800"/>
                  </a:lnTo>
                  <a:lnTo>
                    <a:pt x="30385" y="17368"/>
                  </a:lnTo>
                  <a:lnTo>
                    <a:pt x="38699" y="9025"/>
                  </a:lnTo>
                  <a:lnTo>
                    <a:pt x="48473" y="3241"/>
                  </a:lnTo>
                  <a:lnTo>
                    <a:pt x="59272" y="172"/>
                  </a:lnTo>
                  <a:lnTo>
                    <a:pt x="70504" y="0"/>
                  </a:lnTo>
                  <a:lnTo>
                    <a:pt x="81789" y="2517"/>
                  </a:lnTo>
                  <a:lnTo>
                    <a:pt x="92805" y="7257"/>
                  </a:lnTo>
                  <a:lnTo>
                    <a:pt x="103201" y="13701"/>
                  </a:lnTo>
                  <a:lnTo>
                    <a:pt x="112859" y="21395"/>
                  </a:lnTo>
                  <a:lnTo>
                    <a:pt x="121836" y="29980"/>
                  </a:lnTo>
                  <a:lnTo>
                    <a:pt x="130259" y="39185"/>
                  </a:lnTo>
                  <a:lnTo>
                    <a:pt x="138264" y="48818"/>
                  </a:lnTo>
                  <a:lnTo>
                    <a:pt x="145965" y="58742"/>
                  </a:lnTo>
                  <a:lnTo>
                    <a:pt x="153450" y="68866"/>
                  </a:lnTo>
                  <a:lnTo>
                    <a:pt x="160782" y="79126"/>
                  </a:lnTo>
                  <a:lnTo>
                    <a:pt x="167842" y="89646"/>
                  </a:lnTo>
                  <a:lnTo>
                    <a:pt x="174357" y="100701"/>
                  </a:lnTo>
                  <a:lnTo>
                    <a:pt x="180215" y="112392"/>
                  </a:lnTo>
                  <a:lnTo>
                    <a:pt x="185316" y="124449"/>
                  </a:lnTo>
                  <a:lnTo>
                    <a:pt x="189990" y="137711"/>
                  </a:lnTo>
                  <a:lnTo>
                    <a:pt x="194645" y="155581"/>
                  </a:lnTo>
                  <a:lnTo>
                    <a:pt x="200042" y="1838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08695" y="74812"/>
              <a:ext cx="163358" cy="455460"/>
            </a:xfrm>
            <a:custGeom>
              <a:avLst/>
              <a:gdLst/>
              <a:ahLst/>
              <a:cxnLst/>
              <a:rect l="0" t="0" r="0" b="0"/>
              <a:pathLst>
                <a:path w="163358" h="455460">
                  <a:moveTo>
                    <a:pt x="110714" y="318559"/>
                  </a:moveTo>
                  <a:lnTo>
                    <a:pt x="107713" y="309824"/>
                  </a:lnTo>
                  <a:lnTo>
                    <a:pt x="104291" y="302118"/>
                  </a:lnTo>
                  <a:lnTo>
                    <a:pt x="100086" y="294725"/>
                  </a:lnTo>
                  <a:lnTo>
                    <a:pt x="94840" y="287810"/>
                  </a:lnTo>
                  <a:lnTo>
                    <a:pt x="88062" y="281927"/>
                  </a:lnTo>
                  <a:lnTo>
                    <a:pt x="79629" y="277317"/>
                  </a:lnTo>
                  <a:lnTo>
                    <a:pt x="69890" y="274224"/>
                  </a:lnTo>
                  <a:lnTo>
                    <a:pt x="59447" y="273047"/>
                  </a:lnTo>
                  <a:lnTo>
                    <a:pt x="48733" y="273819"/>
                  </a:lnTo>
                  <a:lnTo>
                    <a:pt x="38289" y="276439"/>
                  </a:lnTo>
                  <a:lnTo>
                    <a:pt x="28816" y="280856"/>
                  </a:lnTo>
                  <a:lnTo>
                    <a:pt x="20605" y="286865"/>
                  </a:lnTo>
                  <a:lnTo>
                    <a:pt x="13755" y="294322"/>
                  </a:lnTo>
                  <a:lnTo>
                    <a:pt x="8362" y="303220"/>
                  </a:lnTo>
                  <a:lnTo>
                    <a:pt x="4329" y="313422"/>
                  </a:lnTo>
                  <a:lnTo>
                    <a:pt x="1585" y="324524"/>
                  </a:lnTo>
                  <a:lnTo>
                    <a:pt x="175" y="335969"/>
                  </a:lnTo>
                  <a:lnTo>
                    <a:pt x="0" y="347404"/>
                  </a:lnTo>
                  <a:lnTo>
                    <a:pt x="846" y="358692"/>
                  </a:lnTo>
                  <a:lnTo>
                    <a:pt x="2475" y="369804"/>
                  </a:lnTo>
                  <a:lnTo>
                    <a:pt x="4680" y="380760"/>
                  </a:lnTo>
                  <a:lnTo>
                    <a:pt x="7294" y="391594"/>
                  </a:lnTo>
                  <a:lnTo>
                    <a:pt x="10195" y="402334"/>
                  </a:lnTo>
                  <a:lnTo>
                    <a:pt x="13301" y="413000"/>
                  </a:lnTo>
                  <a:lnTo>
                    <a:pt x="16877" y="423283"/>
                  </a:lnTo>
                  <a:lnTo>
                    <a:pt x="21497" y="432582"/>
                  </a:lnTo>
                  <a:lnTo>
                    <a:pt x="27387" y="440641"/>
                  </a:lnTo>
                  <a:lnTo>
                    <a:pt x="34464" y="447203"/>
                  </a:lnTo>
                  <a:lnTo>
                    <a:pt x="42510" y="451862"/>
                  </a:lnTo>
                  <a:lnTo>
                    <a:pt x="51290" y="454582"/>
                  </a:lnTo>
                  <a:lnTo>
                    <a:pt x="60438" y="455459"/>
                  </a:lnTo>
                  <a:lnTo>
                    <a:pt x="69492" y="454544"/>
                  </a:lnTo>
                  <a:lnTo>
                    <a:pt x="78200" y="452034"/>
                  </a:lnTo>
                  <a:lnTo>
                    <a:pt x="86351" y="447910"/>
                  </a:lnTo>
                  <a:lnTo>
                    <a:pt x="93679" y="441871"/>
                  </a:lnTo>
                  <a:lnTo>
                    <a:pt x="100126" y="433924"/>
                  </a:lnTo>
                  <a:lnTo>
                    <a:pt x="105795" y="424504"/>
                  </a:lnTo>
                  <a:lnTo>
                    <a:pt x="110845" y="414272"/>
                  </a:lnTo>
                  <a:lnTo>
                    <a:pt x="115432" y="403676"/>
                  </a:lnTo>
                  <a:lnTo>
                    <a:pt x="119685" y="392461"/>
                  </a:lnTo>
                  <a:lnTo>
                    <a:pt x="123702" y="379808"/>
                  </a:lnTo>
                  <a:lnTo>
                    <a:pt x="127551" y="365367"/>
                  </a:lnTo>
                  <a:lnTo>
                    <a:pt x="131120" y="349243"/>
                  </a:lnTo>
                  <a:lnTo>
                    <a:pt x="134137" y="331739"/>
                  </a:lnTo>
                  <a:lnTo>
                    <a:pt x="136499" y="313180"/>
                  </a:lnTo>
                  <a:lnTo>
                    <a:pt x="138253" y="293853"/>
                  </a:lnTo>
                  <a:lnTo>
                    <a:pt x="139514" y="273982"/>
                  </a:lnTo>
                  <a:lnTo>
                    <a:pt x="140399" y="253740"/>
                  </a:lnTo>
                  <a:lnTo>
                    <a:pt x="141011" y="233573"/>
                  </a:lnTo>
                  <a:lnTo>
                    <a:pt x="141430" y="214180"/>
                  </a:lnTo>
                  <a:lnTo>
                    <a:pt x="141710" y="195867"/>
                  </a:lnTo>
                  <a:lnTo>
                    <a:pt x="141730" y="178280"/>
                  </a:lnTo>
                  <a:lnTo>
                    <a:pt x="141211" y="160630"/>
                  </a:lnTo>
                  <a:lnTo>
                    <a:pt x="140045" y="142458"/>
                  </a:lnTo>
                  <a:lnTo>
                    <a:pt x="138277" y="123809"/>
                  </a:lnTo>
                  <a:lnTo>
                    <a:pt x="136020" y="105049"/>
                  </a:lnTo>
                  <a:lnTo>
                    <a:pt x="133390" y="86428"/>
                  </a:lnTo>
                  <a:lnTo>
                    <a:pt x="130490" y="68194"/>
                  </a:lnTo>
                  <a:lnTo>
                    <a:pt x="127397" y="50651"/>
                  </a:lnTo>
                  <a:lnTo>
                    <a:pt x="124166" y="33919"/>
                  </a:lnTo>
                  <a:lnTo>
                    <a:pt x="120651" y="18908"/>
                  </a:lnTo>
                  <a:lnTo>
                    <a:pt x="115785" y="7402"/>
                  </a:lnTo>
                  <a:lnTo>
                    <a:pt x="109382" y="839"/>
                  </a:lnTo>
                  <a:lnTo>
                    <a:pt x="103145" y="0"/>
                  </a:lnTo>
                  <a:lnTo>
                    <a:pt x="97592" y="4227"/>
                  </a:lnTo>
                  <a:lnTo>
                    <a:pt x="92821" y="12559"/>
                  </a:lnTo>
                  <a:lnTo>
                    <a:pt x="88980" y="24252"/>
                  </a:lnTo>
                  <a:lnTo>
                    <a:pt x="86063" y="38590"/>
                  </a:lnTo>
                  <a:lnTo>
                    <a:pt x="83933" y="54591"/>
                  </a:lnTo>
                  <a:lnTo>
                    <a:pt x="82422" y="71091"/>
                  </a:lnTo>
                  <a:lnTo>
                    <a:pt x="81374" y="87405"/>
                  </a:lnTo>
                  <a:lnTo>
                    <a:pt x="80821" y="103121"/>
                  </a:lnTo>
                  <a:lnTo>
                    <a:pt x="80976" y="117911"/>
                  </a:lnTo>
                  <a:lnTo>
                    <a:pt x="81889" y="131716"/>
                  </a:lnTo>
                  <a:lnTo>
                    <a:pt x="83316" y="144820"/>
                  </a:lnTo>
                  <a:lnTo>
                    <a:pt x="84812" y="157709"/>
                  </a:lnTo>
                  <a:lnTo>
                    <a:pt x="86117" y="170682"/>
                  </a:lnTo>
                  <a:lnTo>
                    <a:pt x="87315" y="183687"/>
                  </a:lnTo>
                  <a:lnTo>
                    <a:pt x="88725" y="196427"/>
                  </a:lnTo>
                  <a:lnTo>
                    <a:pt x="90526" y="208745"/>
                  </a:lnTo>
                  <a:lnTo>
                    <a:pt x="92736" y="220797"/>
                  </a:lnTo>
                  <a:lnTo>
                    <a:pt x="95298" y="232955"/>
                  </a:lnTo>
                  <a:lnTo>
                    <a:pt x="98136" y="245436"/>
                  </a:lnTo>
                  <a:lnTo>
                    <a:pt x="101178" y="258446"/>
                  </a:lnTo>
                  <a:lnTo>
                    <a:pt x="104366" y="272251"/>
                  </a:lnTo>
                  <a:lnTo>
                    <a:pt x="107657" y="286905"/>
                  </a:lnTo>
                  <a:lnTo>
                    <a:pt x="111018" y="301985"/>
                  </a:lnTo>
                  <a:lnTo>
                    <a:pt x="114428" y="316721"/>
                  </a:lnTo>
                  <a:lnTo>
                    <a:pt x="117874" y="330703"/>
                  </a:lnTo>
                  <a:lnTo>
                    <a:pt x="121511" y="343868"/>
                  </a:lnTo>
                  <a:lnTo>
                    <a:pt x="125639" y="356323"/>
                  </a:lnTo>
                  <a:lnTo>
                    <a:pt x="130377" y="368215"/>
                  </a:lnTo>
                  <a:lnTo>
                    <a:pt x="135575" y="379621"/>
                  </a:lnTo>
                  <a:lnTo>
                    <a:pt x="141518" y="391860"/>
                  </a:lnTo>
                  <a:lnTo>
                    <a:pt x="149846" y="408246"/>
                  </a:lnTo>
                  <a:lnTo>
                    <a:pt x="163357" y="4343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30021" y="130158"/>
              <a:ext cx="162501" cy="364475"/>
            </a:xfrm>
            <a:custGeom>
              <a:avLst/>
              <a:gdLst/>
              <a:ahLst/>
              <a:cxnLst/>
              <a:rect l="0" t="0" r="0" b="0"/>
              <a:pathLst>
                <a:path w="162501" h="364475">
                  <a:moveTo>
                    <a:pt x="147399" y="0"/>
                  </a:moveTo>
                  <a:lnTo>
                    <a:pt x="144599" y="8868"/>
                  </a:lnTo>
                  <a:lnTo>
                    <a:pt x="143098" y="17856"/>
                  </a:lnTo>
                  <a:lnTo>
                    <a:pt x="142786" y="27855"/>
                  </a:lnTo>
                  <a:lnTo>
                    <a:pt x="143293" y="39009"/>
                  </a:lnTo>
                  <a:lnTo>
                    <a:pt x="144112" y="51468"/>
                  </a:lnTo>
                  <a:lnTo>
                    <a:pt x="144933" y="65180"/>
                  </a:lnTo>
                  <a:lnTo>
                    <a:pt x="145789" y="79943"/>
                  </a:lnTo>
                  <a:lnTo>
                    <a:pt x="146964" y="95521"/>
                  </a:lnTo>
                  <a:lnTo>
                    <a:pt x="148599" y="111699"/>
                  </a:lnTo>
                  <a:lnTo>
                    <a:pt x="150526" y="128305"/>
                  </a:lnTo>
                  <a:lnTo>
                    <a:pt x="152366" y="145212"/>
                  </a:lnTo>
                  <a:lnTo>
                    <a:pt x="153901" y="162320"/>
                  </a:lnTo>
                  <a:lnTo>
                    <a:pt x="155084" y="179402"/>
                  </a:lnTo>
                  <a:lnTo>
                    <a:pt x="155953" y="196105"/>
                  </a:lnTo>
                  <a:lnTo>
                    <a:pt x="156577" y="212267"/>
                  </a:lnTo>
                  <a:lnTo>
                    <a:pt x="157182" y="227901"/>
                  </a:lnTo>
                  <a:lnTo>
                    <a:pt x="158128" y="243093"/>
                  </a:lnTo>
                  <a:lnTo>
                    <a:pt x="159576" y="257940"/>
                  </a:lnTo>
                  <a:lnTo>
                    <a:pt x="161194" y="272370"/>
                  </a:lnTo>
                  <a:lnTo>
                    <a:pt x="162287" y="286147"/>
                  </a:lnTo>
                  <a:lnTo>
                    <a:pt x="162500" y="299195"/>
                  </a:lnTo>
                  <a:lnTo>
                    <a:pt x="161809" y="311586"/>
                  </a:lnTo>
                  <a:lnTo>
                    <a:pt x="160349" y="323448"/>
                  </a:lnTo>
                  <a:lnTo>
                    <a:pt x="158280" y="334892"/>
                  </a:lnTo>
                  <a:lnTo>
                    <a:pt x="155434" y="345375"/>
                  </a:lnTo>
                  <a:lnTo>
                    <a:pt x="151321" y="353751"/>
                  </a:lnTo>
                  <a:lnTo>
                    <a:pt x="145773" y="359567"/>
                  </a:lnTo>
                  <a:lnTo>
                    <a:pt x="138759" y="362995"/>
                  </a:lnTo>
                  <a:lnTo>
                    <a:pt x="130223" y="364474"/>
                  </a:lnTo>
                  <a:lnTo>
                    <a:pt x="120298" y="364470"/>
                  </a:lnTo>
                  <a:lnTo>
                    <a:pt x="109397" y="363387"/>
                  </a:lnTo>
                  <a:lnTo>
                    <a:pt x="98095" y="361539"/>
                  </a:lnTo>
                  <a:lnTo>
                    <a:pt x="86758" y="359158"/>
                  </a:lnTo>
                  <a:lnTo>
                    <a:pt x="75538" y="356412"/>
                  </a:lnTo>
                  <a:lnTo>
                    <a:pt x="64472" y="353416"/>
                  </a:lnTo>
                  <a:lnTo>
                    <a:pt x="53557" y="350252"/>
                  </a:lnTo>
                  <a:lnTo>
                    <a:pt x="43024" y="346933"/>
                  </a:lnTo>
                  <a:lnTo>
                    <a:pt x="32219" y="342987"/>
                  </a:lnTo>
                  <a:lnTo>
                    <a:pt x="19072" y="336951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19492" y="109101"/>
              <a:ext cx="379027" cy="42115"/>
            </a:xfrm>
            <a:custGeom>
              <a:avLst/>
              <a:gdLst/>
              <a:ahLst/>
              <a:cxnLst/>
              <a:rect l="0" t="0" r="0" b="0"/>
              <a:pathLst>
                <a:path w="379027" h="42115">
                  <a:moveTo>
                    <a:pt x="379026" y="0"/>
                  </a:moveTo>
                  <a:lnTo>
                    <a:pt x="367291" y="0"/>
                  </a:lnTo>
                  <a:lnTo>
                    <a:pt x="356162" y="0"/>
                  </a:lnTo>
                  <a:lnTo>
                    <a:pt x="344559" y="5"/>
                  </a:lnTo>
                  <a:lnTo>
                    <a:pt x="332225" y="178"/>
                  </a:lnTo>
                  <a:lnTo>
                    <a:pt x="318917" y="826"/>
                  </a:lnTo>
                  <a:lnTo>
                    <a:pt x="304612" y="2075"/>
                  </a:lnTo>
                  <a:lnTo>
                    <a:pt x="289608" y="3727"/>
                  </a:lnTo>
                  <a:lnTo>
                    <a:pt x="274394" y="5375"/>
                  </a:lnTo>
                  <a:lnTo>
                    <a:pt x="259281" y="6783"/>
                  </a:lnTo>
                  <a:lnTo>
                    <a:pt x="244542" y="8048"/>
                  </a:lnTo>
                  <a:lnTo>
                    <a:pt x="230492" y="9504"/>
                  </a:lnTo>
                  <a:lnTo>
                    <a:pt x="217224" y="11331"/>
                  </a:lnTo>
                  <a:lnTo>
                    <a:pt x="204501" y="13389"/>
                  </a:lnTo>
                  <a:lnTo>
                    <a:pt x="191876" y="15317"/>
                  </a:lnTo>
                  <a:lnTo>
                    <a:pt x="179075" y="16915"/>
                  </a:lnTo>
                  <a:lnTo>
                    <a:pt x="165848" y="18310"/>
                  </a:lnTo>
                  <a:lnTo>
                    <a:pt x="151895" y="19854"/>
                  </a:lnTo>
                  <a:lnTo>
                    <a:pt x="137136" y="21745"/>
                  </a:lnTo>
                  <a:lnTo>
                    <a:pt x="121817" y="24015"/>
                  </a:lnTo>
                  <a:lnTo>
                    <a:pt x="106388" y="26618"/>
                  </a:lnTo>
                  <a:lnTo>
                    <a:pt x="91127" y="29478"/>
                  </a:lnTo>
                  <a:lnTo>
                    <a:pt x="76151" y="32376"/>
                  </a:lnTo>
                  <a:lnTo>
                    <a:pt x="59713" y="35242"/>
                  </a:lnTo>
                  <a:lnTo>
                    <a:pt x="37019" y="383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24819" y="372314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6" y="58457"/>
                  </a:lnTo>
                  <a:lnTo>
                    <a:pt x="2079" y="70265"/>
                  </a:lnTo>
                  <a:lnTo>
                    <a:pt x="3904" y="81964"/>
                  </a:lnTo>
                  <a:lnTo>
                    <a:pt x="6201" y="93881"/>
                  </a:lnTo>
                  <a:lnTo>
                    <a:pt x="8853" y="106180"/>
                  </a:lnTo>
                  <a:lnTo>
                    <a:pt x="11609" y="118462"/>
                  </a:lnTo>
                  <a:lnTo>
                    <a:pt x="14364" y="131163"/>
                  </a:lnTo>
                  <a:lnTo>
                    <a:pt x="17357" y="146520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24819" y="27755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23967" y="364504"/>
              <a:ext cx="248293" cy="155210"/>
            </a:xfrm>
            <a:custGeom>
              <a:avLst/>
              <a:gdLst/>
              <a:ahLst/>
              <a:cxnLst/>
              <a:rect l="0" t="0" r="0" b="0"/>
              <a:pathLst>
                <a:path w="248293" h="155210">
                  <a:moveTo>
                    <a:pt x="6137" y="70981"/>
                  </a:moveTo>
                  <a:lnTo>
                    <a:pt x="9071" y="82716"/>
                  </a:lnTo>
                  <a:lnTo>
                    <a:pt x="11853" y="93845"/>
                  </a:lnTo>
                  <a:lnTo>
                    <a:pt x="14713" y="105396"/>
                  </a:lnTo>
                  <a:lnTo>
                    <a:pt x="16317" y="115784"/>
                  </a:lnTo>
                  <a:lnTo>
                    <a:pt x="15338" y="121559"/>
                  </a:lnTo>
                  <a:lnTo>
                    <a:pt x="12873" y="121275"/>
                  </a:lnTo>
                  <a:lnTo>
                    <a:pt x="9753" y="115823"/>
                  </a:lnTo>
                  <a:lnTo>
                    <a:pt x="6524" y="106727"/>
                  </a:lnTo>
                  <a:lnTo>
                    <a:pt x="3662" y="95439"/>
                  </a:lnTo>
                  <a:lnTo>
                    <a:pt x="1380" y="82936"/>
                  </a:lnTo>
                  <a:lnTo>
                    <a:pt x="0" y="70102"/>
                  </a:lnTo>
                  <a:lnTo>
                    <a:pt x="48" y="57851"/>
                  </a:lnTo>
                  <a:lnTo>
                    <a:pt x="1682" y="46620"/>
                  </a:lnTo>
                  <a:lnTo>
                    <a:pt x="5067" y="36923"/>
                  </a:lnTo>
                  <a:lnTo>
                    <a:pt x="10536" y="29528"/>
                  </a:lnTo>
                  <a:lnTo>
                    <a:pt x="18060" y="24631"/>
                  </a:lnTo>
                  <a:lnTo>
                    <a:pt x="27008" y="22119"/>
                  </a:lnTo>
                  <a:lnTo>
                    <a:pt x="36383" y="21854"/>
                  </a:lnTo>
                  <a:lnTo>
                    <a:pt x="45570" y="23527"/>
                  </a:lnTo>
                  <a:lnTo>
                    <a:pt x="54343" y="26900"/>
                  </a:lnTo>
                  <a:lnTo>
                    <a:pt x="62687" y="31895"/>
                  </a:lnTo>
                  <a:lnTo>
                    <a:pt x="70663" y="38324"/>
                  </a:lnTo>
                  <a:lnTo>
                    <a:pt x="78188" y="45909"/>
                  </a:lnTo>
                  <a:lnTo>
                    <a:pt x="85031" y="54369"/>
                  </a:lnTo>
                  <a:lnTo>
                    <a:pt x="91130" y="63395"/>
                  </a:lnTo>
                  <a:lnTo>
                    <a:pt x="96858" y="70268"/>
                  </a:lnTo>
                  <a:lnTo>
                    <a:pt x="102161" y="71728"/>
                  </a:lnTo>
                  <a:lnTo>
                    <a:pt x="106402" y="68745"/>
                  </a:lnTo>
                  <a:lnTo>
                    <a:pt x="109901" y="62891"/>
                  </a:lnTo>
                  <a:lnTo>
                    <a:pt x="113091" y="55275"/>
                  </a:lnTo>
                  <a:lnTo>
                    <a:pt x="116218" y="46580"/>
                  </a:lnTo>
                  <a:lnTo>
                    <a:pt x="119394" y="37229"/>
                  </a:lnTo>
                  <a:lnTo>
                    <a:pt x="122977" y="27798"/>
                  </a:lnTo>
                  <a:lnTo>
                    <a:pt x="127580" y="19053"/>
                  </a:lnTo>
                  <a:lnTo>
                    <a:pt x="133451" y="11364"/>
                  </a:lnTo>
                  <a:lnTo>
                    <a:pt x="140508" y="5214"/>
                  </a:lnTo>
                  <a:lnTo>
                    <a:pt x="148540" y="1361"/>
                  </a:lnTo>
                  <a:lnTo>
                    <a:pt x="157308" y="0"/>
                  </a:lnTo>
                  <a:lnTo>
                    <a:pt x="166448" y="1018"/>
                  </a:lnTo>
                  <a:lnTo>
                    <a:pt x="175496" y="4276"/>
                  </a:lnTo>
                  <a:lnTo>
                    <a:pt x="184201" y="9463"/>
                  </a:lnTo>
                  <a:lnTo>
                    <a:pt x="192349" y="16180"/>
                  </a:lnTo>
                  <a:lnTo>
                    <a:pt x="199675" y="24041"/>
                  </a:lnTo>
                  <a:lnTo>
                    <a:pt x="206121" y="32729"/>
                  </a:lnTo>
                  <a:lnTo>
                    <a:pt x="211789" y="42000"/>
                  </a:lnTo>
                  <a:lnTo>
                    <a:pt x="216839" y="51675"/>
                  </a:lnTo>
                  <a:lnTo>
                    <a:pt x="221426" y="61627"/>
                  </a:lnTo>
                  <a:lnTo>
                    <a:pt x="225678" y="71767"/>
                  </a:lnTo>
                  <a:lnTo>
                    <a:pt x="229694" y="82035"/>
                  </a:lnTo>
                  <a:lnTo>
                    <a:pt x="233544" y="92385"/>
                  </a:lnTo>
                  <a:lnTo>
                    <a:pt x="237126" y="102718"/>
                  </a:lnTo>
                  <a:lnTo>
                    <a:pt x="240532" y="114105"/>
                  </a:lnTo>
                  <a:lnTo>
                    <a:pt x="244065" y="129781"/>
                  </a:lnTo>
                  <a:lnTo>
                    <a:pt x="248292" y="1552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08574" y="119799"/>
              <a:ext cx="142713" cy="463643"/>
            </a:xfrm>
            <a:custGeom>
              <a:avLst/>
              <a:gdLst/>
              <a:ahLst/>
              <a:cxnLst/>
              <a:rect l="0" t="0" r="0" b="0"/>
              <a:pathLst>
                <a:path w="142713" h="463643">
                  <a:moveTo>
                    <a:pt x="100597" y="326214"/>
                  </a:moveTo>
                  <a:lnTo>
                    <a:pt x="97597" y="317480"/>
                  </a:lnTo>
                  <a:lnTo>
                    <a:pt x="94174" y="309774"/>
                  </a:lnTo>
                  <a:lnTo>
                    <a:pt x="89969" y="302380"/>
                  </a:lnTo>
                  <a:lnTo>
                    <a:pt x="84724" y="295464"/>
                  </a:lnTo>
                  <a:lnTo>
                    <a:pt x="77945" y="289582"/>
                  </a:lnTo>
                  <a:lnTo>
                    <a:pt x="69518" y="284977"/>
                  </a:lnTo>
                  <a:lnTo>
                    <a:pt x="59951" y="282057"/>
                  </a:lnTo>
                  <a:lnTo>
                    <a:pt x="50156" y="281528"/>
                  </a:lnTo>
                  <a:lnTo>
                    <a:pt x="40691" y="283558"/>
                  </a:lnTo>
                  <a:lnTo>
                    <a:pt x="31899" y="288176"/>
                  </a:lnTo>
                  <a:lnTo>
                    <a:pt x="24075" y="295538"/>
                  </a:lnTo>
                  <a:lnTo>
                    <a:pt x="17267" y="305452"/>
                  </a:lnTo>
                  <a:lnTo>
                    <a:pt x="11509" y="317479"/>
                  </a:lnTo>
                  <a:lnTo>
                    <a:pt x="6924" y="331131"/>
                  </a:lnTo>
                  <a:lnTo>
                    <a:pt x="3470" y="345965"/>
                  </a:lnTo>
                  <a:lnTo>
                    <a:pt x="1130" y="361311"/>
                  </a:lnTo>
                  <a:lnTo>
                    <a:pt x="0" y="376298"/>
                  </a:lnTo>
                  <a:lnTo>
                    <a:pt x="16" y="390484"/>
                  </a:lnTo>
                  <a:lnTo>
                    <a:pt x="991" y="403804"/>
                  </a:lnTo>
                  <a:lnTo>
                    <a:pt x="2708" y="416371"/>
                  </a:lnTo>
                  <a:lnTo>
                    <a:pt x="4986" y="428333"/>
                  </a:lnTo>
                  <a:lnTo>
                    <a:pt x="8158" y="439352"/>
                  </a:lnTo>
                  <a:lnTo>
                    <a:pt x="13030" y="448629"/>
                  </a:lnTo>
                  <a:lnTo>
                    <a:pt x="19895" y="455861"/>
                  </a:lnTo>
                  <a:lnTo>
                    <a:pt x="28269" y="460888"/>
                  </a:lnTo>
                  <a:lnTo>
                    <a:pt x="37193" y="463447"/>
                  </a:lnTo>
                  <a:lnTo>
                    <a:pt x="46039" y="463642"/>
                  </a:lnTo>
                  <a:lnTo>
                    <a:pt x="54399" y="461689"/>
                  </a:lnTo>
                  <a:lnTo>
                    <a:pt x="61927" y="457728"/>
                  </a:lnTo>
                  <a:lnTo>
                    <a:pt x="68542" y="452028"/>
                  </a:lnTo>
                  <a:lnTo>
                    <a:pt x="74508" y="444782"/>
                  </a:lnTo>
                  <a:lnTo>
                    <a:pt x="80297" y="436023"/>
                  </a:lnTo>
                  <a:lnTo>
                    <a:pt x="86196" y="425908"/>
                  </a:lnTo>
                  <a:lnTo>
                    <a:pt x="92145" y="414522"/>
                  </a:lnTo>
                  <a:lnTo>
                    <a:pt x="97840" y="401824"/>
                  </a:lnTo>
                  <a:lnTo>
                    <a:pt x="103117" y="387910"/>
                  </a:lnTo>
                  <a:lnTo>
                    <a:pt x="107966" y="372991"/>
                  </a:lnTo>
                  <a:lnTo>
                    <a:pt x="112449" y="357298"/>
                  </a:lnTo>
                  <a:lnTo>
                    <a:pt x="116644" y="341037"/>
                  </a:lnTo>
                  <a:lnTo>
                    <a:pt x="120460" y="324374"/>
                  </a:lnTo>
                  <a:lnTo>
                    <a:pt x="123651" y="307428"/>
                  </a:lnTo>
                  <a:lnTo>
                    <a:pt x="126131" y="290282"/>
                  </a:lnTo>
                  <a:lnTo>
                    <a:pt x="127967" y="272837"/>
                  </a:lnTo>
                  <a:lnTo>
                    <a:pt x="129283" y="254825"/>
                  </a:lnTo>
                  <a:lnTo>
                    <a:pt x="130201" y="236148"/>
                  </a:lnTo>
                  <a:lnTo>
                    <a:pt x="130666" y="216858"/>
                  </a:lnTo>
                  <a:lnTo>
                    <a:pt x="130453" y="197070"/>
                  </a:lnTo>
                  <a:lnTo>
                    <a:pt x="129496" y="176907"/>
                  </a:lnTo>
                  <a:lnTo>
                    <a:pt x="127871" y="156639"/>
                  </a:lnTo>
                  <a:lnTo>
                    <a:pt x="125709" y="136652"/>
                  </a:lnTo>
                  <a:lnTo>
                    <a:pt x="123143" y="117139"/>
                  </a:lnTo>
                  <a:lnTo>
                    <a:pt x="120285" y="98274"/>
                  </a:lnTo>
                  <a:lnTo>
                    <a:pt x="117222" y="80292"/>
                  </a:lnTo>
                  <a:lnTo>
                    <a:pt x="114014" y="63236"/>
                  </a:lnTo>
                  <a:lnTo>
                    <a:pt x="110709" y="47155"/>
                  </a:lnTo>
                  <a:lnTo>
                    <a:pt x="107337" y="32187"/>
                  </a:lnTo>
                  <a:lnTo>
                    <a:pt x="103907" y="18329"/>
                  </a:lnTo>
                  <a:lnTo>
                    <a:pt x="99956" y="6515"/>
                  </a:lnTo>
                  <a:lnTo>
                    <a:pt x="95080" y="0"/>
                  </a:lnTo>
                  <a:lnTo>
                    <a:pt x="90295" y="671"/>
                  </a:lnTo>
                  <a:lnTo>
                    <a:pt x="86692" y="6673"/>
                  </a:lnTo>
                  <a:lnTo>
                    <a:pt x="84416" y="16326"/>
                  </a:lnTo>
                  <a:lnTo>
                    <a:pt x="83454" y="28496"/>
                  </a:lnTo>
                  <a:lnTo>
                    <a:pt x="83648" y="42407"/>
                  </a:lnTo>
                  <a:lnTo>
                    <a:pt x="84610" y="57840"/>
                  </a:lnTo>
                  <a:lnTo>
                    <a:pt x="85804" y="75028"/>
                  </a:lnTo>
                  <a:lnTo>
                    <a:pt x="86912" y="93952"/>
                  </a:lnTo>
                  <a:lnTo>
                    <a:pt x="87979" y="113715"/>
                  </a:lnTo>
                  <a:lnTo>
                    <a:pt x="89305" y="132764"/>
                  </a:lnTo>
                  <a:lnTo>
                    <a:pt x="91049" y="150291"/>
                  </a:lnTo>
                  <a:lnTo>
                    <a:pt x="93222" y="166669"/>
                  </a:lnTo>
                  <a:lnTo>
                    <a:pt x="95759" y="183036"/>
                  </a:lnTo>
                  <a:lnTo>
                    <a:pt x="98581" y="200088"/>
                  </a:lnTo>
                  <a:lnTo>
                    <a:pt x="101611" y="218020"/>
                  </a:lnTo>
                  <a:lnTo>
                    <a:pt x="104793" y="236762"/>
                  </a:lnTo>
                  <a:lnTo>
                    <a:pt x="108079" y="256154"/>
                  </a:lnTo>
                  <a:lnTo>
                    <a:pt x="111436" y="275703"/>
                  </a:lnTo>
                  <a:lnTo>
                    <a:pt x="114843" y="294662"/>
                  </a:lnTo>
                  <a:lnTo>
                    <a:pt x="118284" y="312660"/>
                  </a:lnTo>
                  <a:lnTo>
                    <a:pt x="121747" y="329520"/>
                  </a:lnTo>
                  <a:lnTo>
                    <a:pt x="125226" y="345085"/>
                  </a:lnTo>
                  <a:lnTo>
                    <a:pt x="128710" y="359398"/>
                  </a:lnTo>
                  <a:lnTo>
                    <a:pt x="132045" y="372405"/>
                  </a:lnTo>
                  <a:lnTo>
                    <a:pt x="135259" y="385230"/>
                  </a:lnTo>
                  <a:lnTo>
                    <a:pt x="138635" y="400123"/>
                  </a:lnTo>
                  <a:lnTo>
                    <a:pt x="142712" y="4209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97857" y="360600"/>
              <a:ext cx="121885" cy="166584"/>
            </a:xfrm>
            <a:custGeom>
              <a:avLst/>
              <a:gdLst/>
              <a:ahLst/>
              <a:cxnLst/>
              <a:rect l="0" t="0" r="0" b="0"/>
              <a:pathLst>
                <a:path w="121885" h="166584">
                  <a:moveTo>
                    <a:pt x="16599" y="85413"/>
                  </a:moveTo>
                  <a:lnTo>
                    <a:pt x="19533" y="97148"/>
                  </a:lnTo>
                  <a:lnTo>
                    <a:pt x="22315" y="108277"/>
                  </a:lnTo>
                  <a:lnTo>
                    <a:pt x="25214" y="119871"/>
                  </a:lnTo>
                  <a:lnTo>
                    <a:pt x="28255" y="131859"/>
                  </a:lnTo>
                  <a:lnTo>
                    <a:pt x="31420" y="143871"/>
                  </a:lnTo>
                  <a:lnTo>
                    <a:pt x="34654" y="155597"/>
                  </a:lnTo>
                  <a:lnTo>
                    <a:pt x="36896" y="164307"/>
                  </a:lnTo>
                  <a:lnTo>
                    <a:pt x="36780" y="166583"/>
                  </a:lnTo>
                  <a:lnTo>
                    <a:pt x="34582" y="163356"/>
                  </a:lnTo>
                  <a:lnTo>
                    <a:pt x="31030" y="156518"/>
                  </a:lnTo>
                  <a:lnTo>
                    <a:pt x="26893" y="147696"/>
                  </a:lnTo>
                  <a:lnTo>
                    <a:pt x="22634" y="137889"/>
                  </a:lnTo>
                  <a:lnTo>
                    <a:pt x="18454" y="127629"/>
                  </a:lnTo>
                  <a:lnTo>
                    <a:pt x="14410" y="117172"/>
                  </a:lnTo>
                  <a:lnTo>
                    <a:pt x="10507" y="106633"/>
                  </a:lnTo>
                  <a:lnTo>
                    <a:pt x="6884" y="95901"/>
                  </a:lnTo>
                  <a:lnTo>
                    <a:pt x="3820" y="84691"/>
                  </a:lnTo>
                  <a:lnTo>
                    <a:pt x="1434" y="72890"/>
                  </a:lnTo>
                  <a:lnTo>
                    <a:pt x="0" y="60860"/>
                  </a:lnTo>
                  <a:lnTo>
                    <a:pt x="19" y="49315"/>
                  </a:lnTo>
                  <a:lnTo>
                    <a:pt x="1632" y="38630"/>
                  </a:lnTo>
                  <a:lnTo>
                    <a:pt x="4835" y="28999"/>
                  </a:lnTo>
                  <a:lnTo>
                    <a:pt x="9652" y="20602"/>
                  </a:lnTo>
                  <a:lnTo>
                    <a:pt x="15928" y="13409"/>
                  </a:lnTo>
                  <a:lnTo>
                    <a:pt x="23396" y="7563"/>
                  </a:lnTo>
                  <a:lnTo>
                    <a:pt x="31770" y="3451"/>
                  </a:lnTo>
                  <a:lnTo>
                    <a:pt x="40810" y="1122"/>
                  </a:lnTo>
                  <a:lnTo>
                    <a:pt x="50489" y="183"/>
                  </a:lnTo>
                  <a:lnTo>
                    <a:pt x="60970" y="0"/>
                  </a:lnTo>
                  <a:lnTo>
                    <a:pt x="72263" y="129"/>
                  </a:lnTo>
                  <a:lnTo>
                    <a:pt x="83653" y="350"/>
                  </a:lnTo>
                  <a:lnTo>
                    <a:pt x="94907" y="587"/>
                  </a:lnTo>
                  <a:lnTo>
                    <a:pt x="107012" y="853"/>
                  </a:lnTo>
                  <a:lnTo>
                    <a:pt x="121884" y="11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68030" y="414428"/>
              <a:ext cx="83253" cy="133423"/>
            </a:xfrm>
            <a:custGeom>
              <a:avLst/>
              <a:gdLst/>
              <a:ahLst/>
              <a:cxnLst/>
              <a:rect l="0" t="0" r="0" b="0"/>
              <a:pathLst>
                <a:path w="83253" h="133423">
                  <a:moveTo>
                    <a:pt x="78053" y="10529"/>
                  </a:moveTo>
                  <a:lnTo>
                    <a:pt x="69252" y="7729"/>
                  </a:lnTo>
                  <a:lnTo>
                    <a:pt x="60905" y="6226"/>
                  </a:lnTo>
                  <a:lnTo>
                    <a:pt x="52210" y="5929"/>
                  </a:lnTo>
                  <a:lnTo>
                    <a:pt x="43263" y="6954"/>
                  </a:lnTo>
                  <a:lnTo>
                    <a:pt x="34416" y="9718"/>
                  </a:lnTo>
                  <a:lnTo>
                    <a:pt x="25887" y="14299"/>
                  </a:lnTo>
                  <a:lnTo>
                    <a:pt x="18044" y="20632"/>
                  </a:lnTo>
                  <a:lnTo>
                    <a:pt x="11463" y="28696"/>
                  </a:lnTo>
                  <a:lnTo>
                    <a:pt x="6343" y="38299"/>
                  </a:lnTo>
                  <a:lnTo>
                    <a:pt x="2722" y="48982"/>
                  </a:lnTo>
                  <a:lnTo>
                    <a:pt x="650" y="60135"/>
                  </a:lnTo>
                  <a:lnTo>
                    <a:pt x="0" y="71367"/>
                  </a:lnTo>
                  <a:lnTo>
                    <a:pt x="680" y="82347"/>
                  </a:lnTo>
                  <a:lnTo>
                    <a:pt x="2723" y="92720"/>
                  </a:lnTo>
                  <a:lnTo>
                    <a:pt x="6024" y="102357"/>
                  </a:lnTo>
                  <a:lnTo>
                    <a:pt x="10526" y="111150"/>
                  </a:lnTo>
                  <a:lnTo>
                    <a:pt x="16297" y="118918"/>
                  </a:lnTo>
                  <a:lnTo>
                    <a:pt x="23249" y="125647"/>
                  </a:lnTo>
                  <a:lnTo>
                    <a:pt x="31018" y="130828"/>
                  </a:lnTo>
                  <a:lnTo>
                    <a:pt x="39071" y="133422"/>
                  </a:lnTo>
                  <a:lnTo>
                    <a:pt x="47072" y="133088"/>
                  </a:lnTo>
                  <a:lnTo>
                    <a:pt x="54731" y="130099"/>
                  </a:lnTo>
                  <a:lnTo>
                    <a:pt x="61721" y="124971"/>
                  </a:lnTo>
                  <a:lnTo>
                    <a:pt x="67934" y="118223"/>
                  </a:lnTo>
                  <a:lnTo>
                    <a:pt x="73275" y="110138"/>
                  </a:lnTo>
                  <a:lnTo>
                    <a:pt x="77572" y="100750"/>
                  </a:lnTo>
                  <a:lnTo>
                    <a:pt x="80826" y="90188"/>
                  </a:lnTo>
                  <a:lnTo>
                    <a:pt x="82860" y="78827"/>
                  </a:lnTo>
                  <a:lnTo>
                    <a:pt x="83252" y="67203"/>
                  </a:lnTo>
                  <a:lnTo>
                    <a:pt x="81931" y="55652"/>
                  </a:lnTo>
                  <a:lnTo>
                    <a:pt x="79420" y="44557"/>
                  </a:lnTo>
                  <a:lnTo>
                    <a:pt x="76407" y="33247"/>
                  </a:lnTo>
                  <a:lnTo>
                    <a:pt x="72630" y="19614"/>
                  </a:lnTo>
                  <a:lnTo>
                    <a:pt x="675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577669" y="330200"/>
              <a:ext cx="105286" cy="201291"/>
            </a:xfrm>
            <a:custGeom>
              <a:avLst/>
              <a:gdLst/>
              <a:ahLst/>
              <a:cxnLst/>
              <a:rect l="0" t="0" r="0" b="0"/>
              <a:pathLst>
                <a:path w="105286" h="201291">
                  <a:moveTo>
                    <a:pt x="0" y="105285"/>
                  </a:moveTo>
                  <a:lnTo>
                    <a:pt x="5868" y="111287"/>
                  </a:lnTo>
                  <a:lnTo>
                    <a:pt x="11432" y="118131"/>
                  </a:lnTo>
                  <a:lnTo>
                    <a:pt x="17231" y="126514"/>
                  </a:lnTo>
                  <a:lnTo>
                    <a:pt x="23311" y="135969"/>
                  </a:lnTo>
                  <a:lnTo>
                    <a:pt x="29642" y="145635"/>
                  </a:lnTo>
                  <a:lnTo>
                    <a:pt x="36170" y="154994"/>
                  </a:lnTo>
                  <a:lnTo>
                    <a:pt x="42846" y="164039"/>
                  </a:lnTo>
                  <a:lnTo>
                    <a:pt x="49628" y="173091"/>
                  </a:lnTo>
                  <a:lnTo>
                    <a:pt x="56486" y="182338"/>
                  </a:lnTo>
                  <a:lnTo>
                    <a:pt x="63395" y="191020"/>
                  </a:lnTo>
                  <a:lnTo>
                    <a:pt x="70340" y="197580"/>
                  </a:lnTo>
                  <a:lnTo>
                    <a:pt x="77300" y="201290"/>
                  </a:lnTo>
                  <a:lnTo>
                    <a:pt x="83926" y="201196"/>
                  </a:lnTo>
                  <a:lnTo>
                    <a:pt x="89119" y="197056"/>
                  </a:lnTo>
                  <a:lnTo>
                    <a:pt x="92189" y="190361"/>
                  </a:lnTo>
                  <a:lnTo>
                    <a:pt x="93733" y="181432"/>
                  </a:lnTo>
                  <a:lnTo>
                    <a:pt x="94440" y="170423"/>
                  </a:lnTo>
                  <a:lnTo>
                    <a:pt x="94903" y="157651"/>
                  </a:lnTo>
                  <a:lnTo>
                    <a:pt x="95653" y="143497"/>
                  </a:lnTo>
                  <a:lnTo>
                    <a:pt x="96923" y="128322"/>
                  </a:lnTo>
                  <a:lnTo>
                    <a:pt x="98568" y="112578"/>
                  </a:lnTo>
                  <a:lnTo>
                    <a:pt x="100198" y="96791"/>
                  </a:lnTo>
                  <a:lnTo>
                    <a:pt x="101584" y="81261"/>
                  </a:lnTo>
                  <a:lnTo>
                    <a:pt x="102666" y="66284"/>
                  </a:lnTo>
                  <a:lnTo>
                    <a:pt x="103581" y="50582"/>
                  </a:lnTo>
                  <a:lnTo>
                    <a:pt x="104408" y="3054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33450" y="353036"/>
              <a:ext cx="139018" cy="199317"/>
            </a:xfrm>
            <a:custGeom>
              <a:avLst/>
              <a:gdLst/>
              <a:ahLst/>
              <a:cxnLst/>
              <a:rect l="0" t="0" r="0" b="0"/>
              <a:pathLst>
                <a:path w="139018" h="199317">
                  <a:moveTo>
                    <a:pt x="2146" y="71920"/>
                  </a:moveTo>
                  <a:lnTo>
                    <a:pt x="8147" y="77653"/>
                  </a:lnTo>
                  <a:lnTo>
                    <a:pt x="14993" y="81938"/>
                  </a:lnTo>
                  <a:lnTo>
                    <a:pt x="23380" y="85139"/>
                  </a:lnTo>
                  <a:lnTo>
                    <a:pt x="33008" y="87327"/>
                  </a:lnTo>
                  <a:lnTo>
                    <a:pt x="43323" y="88376"/>
                  </a:lnTo>
                  <a:lnTo>
                    <a:pt x="53926" y="88313"/>
                  </a:lnTo>
                  <a:lnTo>
                    <a:pt x="64451" y="87144"/>
                  </a:lnTo>
                  <a:lnTo>
                    <a:pt x="74503" y="84767"/>
                  </a:lnTo>
                  <a:lnTo>
                    <a:pt x="83913" y="81235"/>
                  </a:lnTo>
                  <a:lnTo>
                    <a:pt x="92380" y="76408"/>
                  </a:lnTo>
                  <a:lnTo>
                    <a:pt x="99397" y="69886"/>
                  </a:lnTo>
                  <a:lnTo>
                    <a:pt x="104811" y="61617"/>
                  </a:lnTo>
                  <a:lnTo>
                    <a:pt x="108464" y="52150"/>
                  </a:lnTo>
                  <a:lnTo>
                    <a:pt x="110026" y="42418"/>
                  </a:lnTo>
                  <a:lnTo>
                    <a:pt x="109516" y="32993"/>
                  </a:lnTo>
                  <a:lnTo>
                    <a:pt x="107073" y="24228"/>
                  </a:lnTo>
                  <a:lnTo>
                    <a:pt x="102776" y="16421"/>
                  </a:lnTo>
                  <a:lnTo>
                    <a:pt x="96852" y="9633"/>
                  </a:lnTo>
                  <a:lnTo>
                    <a:pt x="89623" y="4229"/>
                  </a:lnTo>
                  <a:lnTo>
                    <a:pt x="81409" y="946"/>
                  </a:lnTo>
                  <a:lnTo>
                    <a:pt x="72484" y="0"/>
                  </a:lnTo>
                  <a:lnTo>
                    <a:pt x="63223" y="1314"/>
                  </a:lnTo>
                  <a:lnTo>
                    <a:pt x="54087" y="4778"/>
                  </a:lnTo>
                  <a:lnTo>
                    <a:pt x="45319" y="10112"/>
                  </a:lnTo>
                  <a:lnTo>
                    <a:pt x="37127" y="17097"/>
                  </a:lnTo>
                  <a:lnTo>
                    <a:pt x="29771" y="25672"/>
                  </a:lnTo>
                  <a:lnTo>
                    <a:pt x="23304" y="35653"/>
                  </a:lnTo>
                  <a:lnTo>
                    <a:pt x="17621" y="46606"/>
                  </a:lnTo>
                  <a:lnTo>
                    <a:pt x="12562" y="57949"/>
                  </a:lnTo>
                  <a:lnTo>
                    <a:pt x="7979" y="69318"/>
                  </a:lnTo>
                  <a:lnTo>
                    <a:pt x="4068" y="80560"/>
                  </a:lnTo>
                  <a:lnTo>
                    <a:pt x="1344" y="91642"/>
                  </a:lnTo>
                  <a:lnTo>
                    <a:pt x="0" y="102578"/>
                  </a:lnTo>
                  <a:lnTo>
                    <a:pt x="81" y="113397"/>
                  </a:lnTo>
                  <a:lnTo>
                    <a:pt x="1655" y="124129"/>
                  </a:lnTo>
                  <a:lnTo>
                    <a:pt x="4605" y="134793"/>
                  </a:lnTo>
                  <a:lnTo>
                    <a:pt x="8687" y="145244"/>
                  </a:lnTo>
                  <a:lnTo>
                    <a:pt x="13636" y="155189"/>
                  </a:lnTo>
                  <a:lnTo>
                    <a:pt x="19223" y="164503"/>
                  </a:lnTo>
                  <a:lnTo>
                    <a:pt x="25431" y="173063"/>
                  </a:lnTo>
                  <a:lnTo>
                    <a:pt x="32428" y="180667"/>
                  </a:lnTo>
                  <a:lnTo>
                    <a:pt x="40251" y="187289"/>
                  </a:lnTo>
                  <a:lnTo>
                    <a:pt x="48962" y="192738"/>
                  </a:lnTo>
                  <a:lnTo>
                    <a:pt x="58722" y="196574"/>
                  </a:lnTo>
                  <a:lnTo>
                    <a:pt x="69503" y="198710"/>
                  </a:lnTo>
                  <a:lnTo>
                    <a:pt x="80930" y="199316"/>
                  </a:lnTo>
                  <a:lnTo>
                    <a:pt x="93692" y="198604"/>
                  </a:lnTo>
                  <a:lnTo>
                    <a:pt x="111147" y="195394"/>
                  </a:lnTo>
                  <a:lnTo>
                    <a:pt x="139017" y="187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68318" y="161744"/>
              <a:ext cx="41061" cy="389555"/>
            </a:xfrm>
            <a:custGeom>
              <a:avLst/>
              <a:gdLst/>
              <a:ahLst/>
              <a:cxnLst/>
              <a:rect l="0" t="0" r="0" b="0"/>
              <a:pathLst>
                <a:path w="41061" h="389555">
                  <a:moveTo>
                    <a:pt x="9475" y="0"/>
                  </a:moveTo>
                  <a:lnTo>
                    <a:pt x="6607" y="8935"/>
                  </a:lnTo>
                  <a:lnTo>
                    <a:pt x="4466" y="18562"/>
                  </a:lnTo>
                  <a:lnTo>
                    <a:pt x="2863" y="29863"/>
                  </a:lnTo>
                  <a:lnTo>
                    <a:pt x="1682" y="43049"/>
                  </a:lnTo>
                  <a:lnTo>
                    <a:pt x="834" y="58474"/>
                  </a:lnTo>
                  <a:lnTo>
                    <a:pt x="241" y="76087"/>
                  </a:lnTo>
                  <a:lnTo>
                    <a:pt x="0" y="94908"/>
                  </a:lnTo>
                  <a:lnTo>
                    <a:pt x="363" y="113295"/>
                  </a:lnTo>
                  <a:lnTo>
                    <a:pt x="1418" y="130366"/>
                  </a:lnTo>
                  <a:lnTo>
                    <a:pt x="2940" y="146431"/>
                  </a:lnTo>
                  <a:lnTo>
                    <a:pt x="4500" y="162585"/>
                  </a:lnTo>
                  <a:lnTo>
                    <a:pt x="5849" y="179480"/>
                  </a:lnTo>
                  <a:lnTo>
                    <a:pt x="7075" y="196796"/>
                  </a:lnTo>
                  <a:lnTo>
                    <a:pt x="8504" y="213529"/>
                  </a:lnTo>
                  <a:lnTo>
                    <a:pt x="10313" y="229135"/>
                  </a:lnTo>
                  <a:lnTo>
                    <a:pt x="12359" y="243870"/>
                  </a:lnTo>
                  <a:lnTo>
                    <a:pt x="14279" y="258513"/>
                  </a:lnTo>
                  <a:lnTo>
                    <a:pt x="15872" y="273542"/>
                  </a:lnTo>
                  <a:lnTo>
                    <a:pt x="17264" y="288942"/>
                  </a:lnTo>
                  <a:lnTo>
                    <a:pt x="18805" y="304373"/>
                  </a:lnTo>
                  <a:lnTo>
                    <a:pt x="20694" y="319599"/>
                  </a:lnTo>
                  <a:lnTo>
                    <a:pt x="23002" y="334143"/>
                  </a:lnTo>
                  <a:lnTo>
                    <a:pt x="26084" y="348749"/>
                  </a:lnTo>
                  <a:lnTo>
                    <a:pt x="31333" y="365816"/>
                  </a:lnTo>
                  <a:lnTo>
                    <a:pt x="4106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30394" y="267029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62006" y="67"/>
                  </a:lnTo>
                  <a:lnTo>
                    <a:pt x="250877" y="707"/>
                  </a:lnTo>
                  <a:lnTo>
                    <a:pt x="239275" y="2003"/>
                  </a:lnTo>
                  <a:lnTo>
                    <a:pt x="226941" y="3863"/>
                  </a:lnTo>
                  <a:lnTo>
                    <a:pt x="213632" y="6180"/>
                  </a:lnTo>
                  <a:lnTo>
                    <a:pt x="199328" y="8846"/>
                  </a:lnTo>
                  <a:lnTo>
                    <a:pt x="184323" y="11770"/>
                  </a:lnTo>
                  <a:lnTo>
                    <a:pt x="169109" y="14877"/>
                  </a:lnTo>
                  <a:lnTo>
                    <a:pt x="153987" y="18112"/>
                  </a:lnTo>
                  <a:lnTo>
                    <a:pt x="138902" y="21436"/>
                  </a:lnTo>
                  <a:lnTo>
                    <a:pt x="123556" y="24820"/>
                  </a:lnTo>
                  <a:lnTo>
                    <a:pt x="107791" y="28241"/>
                  </a:lnTo>
                  <a:lnTo>
                    <a:pt x="91762" y="31521"/>
                  </a:lnTo>
                  <a:lnTo>
                    <a:pt x="75841" y="34345"/>
                  </a:lnTo>
                  <a:lnTo>
                    <a:pt x="60257" y="36576"/>
                  </a:lnTo>
                  <a:lnTo>
                    <a:pt x="45656" y="38247"/>
                  </a:lnTo>
                  <a:lnTo>
                    <a:pt x="31742" y="39632"/>
                  </a:lnTo>
                  <a:lnTo>
                    <a:pt x="17296" y="4085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80379" y="340728"/>
              <a:ext cx="155817" cy="172444"/>
            </a:xfrm>
            <a:custGeom>
              <a:avLst/>
              <a:gdLst/>
              <a:ahLst/>
              <a:cxnLst/>
              <a:rect l="0" t="0" r="0" b="0"/>
              <a:pathLst>
                <a:path w="155817" h="172444">
                  <a:moveTo>
                    <a:pt x="86927" y="21057"/>
                  </a:moveTo>
                  <a:lnTo>
                    <a:pt x="75259" y="21191"/>
                  </a:lnTo>
                  <a:lnTo>
                    <a:pt x="64770" y="22472"/>
                  </a:lnTo>
                  <a:lnTo>
                    <a:pt x="54473" y="25069"/>
                  </a:lnTo>
                  <a:lnTo>
                    <a:pt x="44344" y="28962"/>
                  </a:lnTo>
                  <a:lnTo>
                    <a:pt x="34649" y="34243"/>
                  </a:lnTo>
                  <a:lnTo>
                    <a:pt x="25522" y="40838"/>
                  </a:lnTo>
                  <a:lnTo>
                    <a:pt x="17265" y="48856"/>
                  </a:lnTo>
                  <a:lnTo>
                    <a:pt x="10400" y="58664"/>
                  </a:lnTo>
                  <a:lnTo>
                    <a:pt x="5092" y="70288"/>
                  </a:lnTo>
                  <a:lnTo>
                    <a:pt x="1512" y="83160"/>
                  </a:lnTo>
                  <a:lnTo>
                    <a:pt x="0" y="96329"/>
                  </a:lnTo>
                  <a:lnTo>
                    <a:pt x="544" y="109215"/>
                  </a:lnTo>
                  <a:lnTo>
                    <a:pt x="3010" y="121457"/>
                  </a:lnTo>
                  <a:lnTo>
                    <a:pt x="7322" y="132752"/>
                  </a:lnTo>
                  <a:lnTo>
                    <a:pt x="13262" y="143040"/>
                  </a:lnTo>
                  <a:lnTo>
                    <a:pt x="20671" y="152117"/>
                  </a:lnTo>
                  <a:lnTo>
                    <a:pt x="29538" y="159551"/>
                  </a:lnTo>
                  <a:lnTo>
                    <a:pt x="39723" y="165254"/>
                  </a:lnTo>
                  <a:lnTo>
                    <a:pt x="50984" y="169273"/>
                  </a:lnTo>
                  <a:lnTo>
                    <a:pt x="63067" y="171613"/>
                  </a:lnTo>
                  <a:lnTo>
                    <a:pt x="75741" y="172443"/>
                  </a:lnTo>
                  <a:lnTo>
                    <a:pt x="88505" y="171885"/>
                  </a:lnTo>
                  <a:lnTo>
                    <a:pt x="100614" y="169923"/>
                  </a:lnTo>
                  <a:lnTo>
                    <a:pt x="111713" y="166677"/>
                  </a:lnTo>
                  <a:lnTo>
                    <a:pt x="121639" y="162210"/>
                  </a:lnTo>
                  <a:lnTo>
                    <a:pt x="130243" y="156464"/>
                  </a:lnTo>
                  <a:lnTo>
                    <a:pt x="137581" y="149520"/>
                  </a:lnTo>
                  <a:lnTo>
                    <a:pt x="143697" y="141416"/>
                  </a:lnTo>
                  <a:lnTo>
                    <a:pt x="148524" y="132074"/>
                  </a:lnTo>
                  <a:lnTo>
                    <a:pt x="152140" y="121566"/>
                  </a:lnTo>
                  <a:lnTo>
                    <a:pt x="154589" y="110087"/>
                  </a:lnTo>
                  <a:lnTo>
                    <a:pt x="155793" y="97857"/>
                  </a:lnTo>
                  <a:lnTo>
                    <a:pt x="155816" y="85085"/>
                  </a:lnTo>
                  <a:lnTo>
                    <a:pt x="154528" y="72256"/>
                  </a:lnTo>
                  <a:lnTo>
                    <a:pt x="151536" y="60102"/>
                  </a:lnTo>
                  <a:lnTo>
                    <a:pt x="146780" y="48973"/>
                  </a:lnTo>
                  <a:lnTo>
                    <a:pt x="140485" y="39027"/>
                  </a:lnTo>
                  <a:lnTo>
                    <a:pt x="132972" y="30411"/>
                  </a:lnTo>
                  <a:lnTo>
                    <a:pt x="124554" y="23063"/>
                  </a:lnTo>
                  <a:lnTo>
                    <a:pt x="115558" y="16923"/>
                  </a:lnTo>
                  <a:lnTo>
                    <a:pt x="105231" y="11423"/>
                  </a:lnTo>
                  <a:lnTo>
                    <a:pt x="90436" y="6077"/>
                  </a:lnTo>
                  <a:lnTo>
                    <a:pt x="65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725274" y="182801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0" y="14668"/>
                  </a:lnTo>
                  <a:lnTo>
                    <a:pt x="0" y="28580"/>
                  </a:lnTo>
                  <a:lnTo>
                    <a:pt x="5" y="43082"/>
                  </a:lnTo>
                  <a:lnTo>
                    <a:pt x="179" y="58456"/>
                  </a:lnTo>
                  <a:lnTo>
                    <a:pt x="827" y="74930"/>
                  </a:lnTo>
                  <a:lnTo>
                    <a:pt x="2075" y="92503"/>
                  </a:lnTo>
                  <a:lnTo>
                    <a:pt x="3728" y="111019"/>
                  </a:lnTo>
                  <a:lnTo>
                    <a:pt x="5377" y="130271"/>
                  </a:lnTo>
                  <a:lnTo>
                    <a:pt x="6783" y="150067"/>
                  </a:lnTo>
                  <a:lnTo>
                    <a:pt x="8049" y="170086"/>
                  </a:lnTo>
                  <a:lnTo>
                    <a:pt x="9505" y="189905"/>
                  </a:lnTo>
                  <a:lnTo>
                    <a:pt x="11336" y="209304"/>
                  </a:lnTo>
                  <a:lnTo>
                    <a:pt x="13567" y="228094"/>
                  </a:lnTo>
                  <a:lnTo>
                    <a:pt x="16143" y="246024"/>
                  </a:lnTo>
                  <a:lnTo>
                    <a:pt x="18985" y="263041"/>
                  </a:lnTo>
                  <a:lnTo>
                    <a:pt x="21872" y="279039"/>
                  </a:lnTo>
                  <a:lnTo>
                    <a:pt x="24729" y="295545"/>
                  </a:lnTo>
                  <a:lnTo>
                    <a:pt x="27805" y="316250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77876" y="309143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0"/>
                  </a:moveTo>
                  <a:lnTo>
                    <a:pt x="251544" y="67"/>
                  </a:lnTo>
                  <a:lnTo>
                    <a:pt x="241055" y="707"/>
                  </a:lnTo>
                  <a:lnTo>
                    <a:pt x="230748" y="1999"/>
                  </a:lnTo>
                  <a:lnTo>
                    <a:pt x="220274" y="3686"/>
                  </a:lnTo>
                  <a:lnTo>
                    <a:pt x="209283" y="5354"/>
                  </a:lnTo>
                  <a:lnTo>
                    <a:pt x="197640" y="6772"/>
                  </a:lnTo>
                  <a:lnTo>
                    <a:pt x="185386" y="8043"/>
                  </a:lnTo>
                  <a:lnTo>
                    <a:pt x="172632" y="9502"/>
                  </a:lnTo>
                  <a:lnTo>
                    <a:pt x="159491" y="11330"/>
                  </a:lnTo>
                  <a:lnTo>
                    <a:pt x="145905" y="13388"/>
                  </a:lnTo>
                  <a:lnTo>
                    <a:pt x="131646" y="15316"/>
                  </a:lnTo>
                  <a:lnTo>
                    <a:pt x="116654" y="16914"/>
                  </a:lnTo>
                  <a:lnTo>
                    <a:pt x="101334" y="18310"/>
                  </a:lnTo>
                  <a:lnTo>
                    <a:pt x="86428" y="19854"/>
                  </a:lnTo>
                  <a:lnTo>
                    <a:pt x="72334" y="21740"/>
                  </a:lnTo>
                  <a:lnTo>
                    <a:pt x="59161" y="23846"/>
                  </a:lnTo>
                  <a:lnTo>
                    <a:pt x="45403" y="26028"/>
                  </a:lnTo>
                  <a:lnTo>
                    <a:pt x="27623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862145" y="140687"/>
              <a:ext cx="323739" cy="370506"/>
            </a:xfrm>
            <a:custGeom>
              <a:avLst/>
              <a:gdLst/>
              <a:ahLst/>
              <a:cxnLst/>
              <a:rect l="0" t="0" r="0" b="0"/>
              <a:pathLst>
                <a:path w="323739" h="370506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3" y="41078"/>
                  </a:lnTo>
                  <a:lnTo>
                    <a:pt x="3863" y="54593"/>
                  </a:lnTo>
                  <a:lnTo>
                    <a:pt x="6179" y="68750"/>
                  </a:lnTo>
                  <a:lnTo>
                    <a:pt x="8841" y="83657"/>
                  </a:lnTo>
                  <a:lnTo>
                    <a:pt x="11593" y="99248"/>
                  </a:lnTo>
                  <a:lnTo>
                    <a:pt x="14051" y="115394"/>
                  </a:lnTo>
                  <a:lnTo>
                    <a:pt x="16038" y="131950"/>
                  </a:lnTo>
                  <a:lnTo>
                    <a:pt x="17709" y="148472"/>
                  </a:lnTo>
                  <a:lnTo>
                    <a:pt x="19445" y="164258"/>
                  </a:lnTo>
                  <a:lnTo>
                    <a:pt x="21463" y="178988"/>
                  </a:lnTo>
                  <a:lnTo>
                    <a:pt x="23650" y="192844"/>
                  </a:lnTo>
                  <a:lnTo>
                    <a:pt x="25667" y="206303"/>
                  </a:lnTo>
                  <a:lnTo>
                    <a:pt x="27319" y="219696"/>
                  </a:lnTo>
                  <a:lnTo>
                    <a:pt x="28581" y="233167"/>
                  </a:lnTo>
                  <a:lnTo>
                    <a:pt x="29504" y="246759"/>
                  </a:lnTo>
                  <a:lnTo>
                    <a:pt x="30163" y="260461"/>
                  </a:lnTo>
                  <a:lnTo>
                    <a:pt x="30792" y="274089"/>
                  </a:lnTo>
                  <a:lnTo>
                    <a:pt x="31755" y="287311"/>
                  </a:lnTo>
                  <a:lnTo>
                    <a:pt x="33198" y="299906"/>
                  </a:lnTo>
                  <a:lnTo>
                    <a:pt x="34303" y="309265"/>
                  </a:lnTo>
                  <a:lnTo>
                    <a:pt x="34271" y="312040"/>
                  </a:lnTo>
                  <a:lnTo>
                    <a:pt x="33776" y="309128"/>
                  </a:lnTo>
                  <a:lnTo>
                    <a:pt x="33234" y="302305"/>
                  </a:lnTo>
                  <a:lnTo>
                    <a:pt x="32775" y="292939"/>
                  </a:lnTo>
                  <a:lnTo>
                    <a:pt x="32431" y="281943"/>
                  </a:lnTo>
                  <a:lnTo>
                    <a:pt x="32519" y="270064"/>
                  </a:lnTo>
                  <a:lnTo>
                    <a:pt x="33634" y="257978"/>
                  </a:lnTo>
                  <a:lnTo>
                    <a:pt x="36023" y="246067"/>
                  </a:lnTo>
                  <a:lnTo>
                    <a:pt x="39932" y="234941"/>
                  </a:lnTo>
                  <a:lnTo>
                    <a:pt x="45762" y="225521"/>
                  </a:lnTo>
                  <a:lnTo>
                    <a:pt x="53530" y="218158"/>
                  </a:lnTo>
                  <a:lnTo>
                    <a:pt x="62646" y="213026"/>
                  </a:lnTo>
                  <a:lnTo>
                    <a:pt x="72132" y="210389"/>
                  </a:lnTo>
                  <a:lnTo>
                    <a:pt x="81394" y="210137"/>
                  </a:lnTo>
                  <a:lnTo>
                    <a:pt x="90219" y="212051"/>
                  </a:lnTo>
                  <a:lnTo>
                    <a:pt x="98597" y="215984"/>
                  </a:lnTo>
                  <a:lnTo>
                    <a:pt x="106595" y="221661"/>
                  </a:lnTo>
                  <a:lnTo>
                    <a:pt x="114136" y="228722"/>
                  </a:lnTo>
                  <a:lnTo>
                    <a:pt x="120988" y="236823"/>
                  </a:lnTo>
                  <a:lnTo>
                    <a:pt x="127085" y="245675"/>
                  </a:lnTo>
                  <a:lnTo>
                    <a:pt x="132503" y="255058"/>
                  </a:lnTo>
                  <a:lnTo>
                    <a:pt x="137378" y="264809"/>
                  </a:lnTo>
                  <a:lnTo>
                    <a:pt x="141843" y="274812"/>
                  </a:lnTo>
                  <a:lnTo>
                    <a:pt x="146013" y="284987"/>
                  </a:lnTo>
                  <a:lnTo>
                    <a:pt x="149974" y="295277"/>
                  </a:lnTo>
                  <a:lnTo>
                    <a:pt x="153803" y="305615"/>
                  </a:lnTo>
                  <a:lnTo>
                    <a:pt x="158035" y="314794"/>
                  </a:lnTo>
                  <a:lnTo>
                    <a:pt x="163285" y="319638"/>
                  </a:lnTo>
                  <a:lnTo>
                    <a:pt x="168852" y="318860"/>
                  </a:lnTo>
                  <a:lnTo>
                    <a:pt x="173799" y="314495"/>
                  </a:lnTo>
                  <a:lnTo>
                    <a:pt x="178295" y="308146"/>
                  </a:lnTo>
                  <a:lnTo>
                    <a:pt x="182879" y="300908"/>
                  </a:lnTo>
                  <a:lnTo>
                    <a:pt x="187869" y="293395"/>
                  </a:lnTo>
                  <a:lnTo>
                    <a:pt x="193659" y="286203"/>
                  </a:lnTo>
                  <a:lnTo>
                    <a:pt x="200817" y="280044"/>
                  </a:lnTo>
                  <a:lnTo>
                    <a:pt x="209513" y="275190"/>
                  </a:lnTo>
                  <a:lnTo>
                    <a:pt x="219433" y="271403"/>
                  </a:lnTo>
                  <a:lnTo>
                    <a:pt x="229999" y="268153"/>
                  </a:lnTo>
                  <a:lnTo>
                    <a:pt x="240805" y="265070"/>
                  </a:lnTo>
                  <a:lnTo>
                    <a:pt x="251651" y="261978"/>
                  </a:lnTo>
                  <a:lnTo>
                    <a:pt x="262458" y="258814"/>
                  </a:lnTo>
                  <a:lnTo>
                    <a:pt x="273201" y="255563"/>
                  </a:lnTo>
                  <a:lnTo>
                    <a:pt x="283719" y="252073"/>
                  </a:lnTo>
                  <a:lnTo>
                    <a:pt x="293715" y="248052"/>
                  </a:lnTo>
                  <a:lnTo>
                    <a:pt x="303059" y="243380"/>
                  </a:lnTo>
                  <a:lnTo>
                    <a:pt x="311299" y="237937"/>
                  </a:lnTo>
                  <a:lnTo>
                    <a:pt x="317625" y="231527"/>
                  </a:lnTo>
                  <a:lnTo>
                    <a:pt x="321759" y="224143"/>
                  </a:lnTo>
                  <a:lnTo>
                    <a:pt x="323738" y="216083"/>
                  </a:lnTo>
                  <a:lnTo>
                    <a:pt x="323636" y="207834"/>
                  </a:lnTo>
                  <a:lnTo>
                    <a:pt x="321712" y="199702"/>
                  </a:lnTo>
                  <a:lnTo>
                    <a:pt x="318170" y="191955"/>
                  </a:lnTo>
                  <a:lnTo>
                    <a:pt x="313060" y="184906"/>
                  </a:lnTo>
                  <a:lnTo>
                    <a:pt x="306549" y="178654"/>
                  </a:lnTo>
                  <a:lnTo>
                    <a:pt x="298740" y="173287"/>
                  </a:lnTo>
                  <a:lnTo>
                    <a:pt x="289596" y="168972"/>
                  </a:lnTo>
                  <a:lnTo>
                    <a:pt x="279231" y="165706"/>
                  </a:lnTo>
                  <a:lnTo>
                    <a:pt x="268187" y="163664"/>
                  </a:lnTo>
                  <a:lnTo>
                    <a:pt x="257315" y="163267"/>
                  </a:lnTo>
                  <a:lnTo>
                    <a:pt x="247080" y="164593"/>
                  </a:lnTo>
                  <a:lnTo>
                    <a:pt x="237583" y="167432"/>
                  </a:lnTo>
                  <a:lnTo>
                    <a:pt x="228744" y="171472"/>
                  </a:lnTo>
                  <a:lnTo>
                    <a:pt x="220432" y="176413"/>
                  </a:lnTo>
                  <a:lnTo>
                    <a:pt x="212680" y="182170"/>
                  </a:lnTo>
                  <a:lnTo>
                    <a:pt x="205684" y="188857"/>
                  </a:lnTo>
                  <a:lnTo>
                    <a:pt x="199497" y="196474"/>
                  </a:lnTo>
                  <a:lnTo>
                    <a:pt x="194187" y="205215"/>
                  </a:lnTo>
                  <a:lnTo>
                    <a:pt x="189918" y="215525"/>
                  </a:lnTo>
                  <a:lnTo>
                    <a:pt x="186682" y="227499"/>
                  </a:lnTo>
                  <a:lnTo>
                    <a:pt x="184491" y="240778"/>
                  </a:lnTo>
                  <a:lnTo>
                    <a:pt x="183462" y="254756"/>
                  </a:lnTo>
                  <a:lnTo>
                    <a:pt x="183552" y="269002"/>
                  </a:lnTo>
                  <a:lnTo>
                    <a:pt x="184746" y="283142"/>
                  </a:lnTo>
                  <a:lnTo>
                    <a:pt x="187142" y="296783"/>
                  </a:lnTo>
                  <a:lnTo>
                    <a:pt x="190690" y="309759"/>
                  </a:lnTo>
                  <a:lnTo>
                    <a:pt x="195529" y="321776"/>
                  </a:lnTo>
                  <a:lnTo>
                    <a:pt x="202057" y="332329"/>
                  </a:lnTo>
                  <a:lnTo>
                    <a:pt x="210336" y="341280"/>
                  </a:lnTo>
                  <a:lnTo>
                    <a:pt x="219981" y="348801"/>
                  </a:lnTo>
                  <a:lnTo>
                    <a:pt x="230363" y="355178"/>
                  </a:lnTo>
                  <a:lnTo>
                    <a:pt x="241047" y="360685"/>
                  </a:lnTo>
                  <a:lnTo>
                    <a:pt x="251813" y="365235"/>
                  </a:lnTo>
                  <a:lnTo>
                    <a:pt x="262565" y="368394"/>
                  </a:lnTo>
                  <a:lnTo>
                    <a:pt x="273263" y="370044"/>
                  </a:lnTo>
                  <a:lnTo>
                    <a:pt x="283449" y="370505"/>
                  </a:lnTo>
                  <a:lnTo>
                    <a:pt x="293239" y="370417"/>
                  </a:lnTo>
                  <a:lnTo>
                    <a:pt x="303495" y="369770"/>
                  </a:lnTo>
                  <a:lnTo>
                    <a:pt x="315855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393328" y="339783"/>
              <a:ext cx="132114" cy="205124"/>
            </a:xfrm>
            <a:custGeom>
              <a:avLst/>
              <a:gdLst/>
              <a:ahLst/>
              <a:cxnLst/>
              <a:rect l="0" t="0" r="0" b="0"/>
              <a:pathLst>
                <a:path w="132114" h="205124">
                  <a:moveTo>
                    <a:pt x="132113" y="53588"/>
                  </a:moveTo>
                  <a:lnTo>
                    <a:pt x="129112" y="44853"/>
                  </a:lnTo>
                  <a:lnTo>
                    <a:pt x="125690" y="37147"/>
                  </a:lnTo>
                  <a:lnTo>
                    <a:pt x="121489" y="29749"/>
                  </a:lnTo>
                  <a:lnTo>
                    <a:pt x="116416" y="22661"/>
                  </a:lnTo>
                  <a:lnTo>
                    <a:pt x="110286" y="16131"/>
                  </a:lnTo>
                  <a:lnTo>
                    <a:pt x="103098" y="10268"/>
                  </a:lnTo>
                  <a:lnTo>
                    <a:pt x="94838" y="5348"/>
                  </a:lnTo>
                  <a:lnTo>
                    <a:pt x="85394" y="1875"/>
                  </a:lnTo>
                  <a:lnTo>
                    <a:pt x="74830" y="0"/>
                  </a:lnTo>
                  <a:lnTo>
                    <a:pt x="63654" y="48"/>
                  </a:lnTo>
                  <a:lnTo>
                    <a:pt x="52692" y="2657"/>
                  </a:lnTo>
                  <a:lnTo>
                    <a:pt x="42403" y="7930"/>
                  </a:lnTo>
                  <a:lnTo>
                    <a:pt x="33040" y="15368"/>
                  </a:lnTo>
                  <a:lnTo>
                    <a:pt x="24822" y="24179"/>
                  </a:lnTo>
                  <a:lnTo>
                    <a:pt x="17746" y="33774"/>
                  </a:lnTo>
                  <a:lnTo>
                    <a:pt x="11809" y="44128"/>
                  </a:lnTo>
                  <a:lnTo>
                    <a:pt x="7102" y="55661"/>
                  </a:lnTo>
                  <a:lnTo>
                    <a:pt x="3565" y="68519"/>
                  </a:lnTo>
                  <a:lnTo>
                    <a:pt x="1171" y="82255"/>
                  </a:lnTo>
                  <a:lnTo>
                    <a:pt x="4" y="96022"/>
                  </a:lnTo>
                  <a:lnTo>
                    <a:pt x="0" y="109320"/>
                  </a:lnTo>
                  <a:lnTo>
                    <a:pt x="1132" y="122012"/>
                  </a:lnTo>
                  <a:lnTo>
                    <a:pt x="3487" y="134142"/>
                  </a:lnTo>
                  <a:lnTo>
                    <a:pt x="6996" y="145813"/>
                  </a:lnTo>
                  <a:lnTo>
                    <a:pt x="11471" y="156973"/>
                  </a:lnTo>
                  <a:lnTo>
                    <a:pt x="16690" y="167409"/>
                  </a:lnTo>
                  <a:lnTo>
                    <a:pt x="22468" y="177055"/>
                  </a:lnTo>
                  <a:lnTo>
                    <a:pt x="28973" y="185670"/>
                  </a:lnTo>
                  <a:lnTo>
                    <a:pt x="36704" y="192779"/>
                  </a:lnTo>
                  <a:lnTo>
                    <a:pt x="45829" y="198258"/>
                  </a:lnTo>
                  <a:lnTo>
                    <a:pt x="56059" y="202123"/>
                  </a:lnTo>
                  <a:lnTo>
                    <a:pt x="66843" y="204358"/>
                  </a:lnTo>
                  <a:lnTo>
                    <a:pt x="77792" y="205123"/>
                  </a:lnTo>
                  <a:lnTo>
                    <a:pt x="88463" y="204655"/>
                  </a:lnTo>
                  <a:lnTo>
                    <a:pt x="99434" y="203031"/>
                  </a:lnTo>
                  <a:lnTo>
                    <a:pt x="112781" y="198995"/>
                  </a:lnTo>
                  <a:lnTo>
                    <a:pt x="132113" y="1904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641254" y="435485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4"/>
                  </a:lnTo>
                  <a:lnTo>
                    <a:pt x="0" y="22864"/>
                  </a:lnTo>
                  <a:lnTo>
                    <a:pt x="0" y="34453"/>
                  </a:lnTo>
                  <a:lnTo>
                    <a:pt x="0" y="46371"/>
                  </a:lnTo>
                  <a:lnTo>
                    <a:pt x="0" y="59489"/>
                  </a:lnTo>
                  <a:lnTo>
                    <a:pt x="0" y="7720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641254" y="26702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788653" y="245972"/>
              <a:ext cx="52643" cy="326384"/>
            </a:xfrm>
            <a:custGeom>
              <a:avLst/>
              <a:gdLst/>
              <a:ahLst/>
              <a:cxnLst/>
              <a:rect l="0" t="0" r="0" b="0"/>
              <a:pathLst>
                <a:path w="52643" h="326384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3"/>
                  </a:lnTo>
                  <a:lnTo>
                    <a:pt x="6772" y="81186"/>
                  </a:lnTo>
                  <a:lnTo>
                    <a:pt x="8043" y="97461"/>
                  </a:lnTo>
                  <a:lnTo>
                    <a:pt x="9502" y="114133"/>
                  </a:lnTo>
                  <a:lnTo>
                    <a:pt x="11335" y="131084"/>
                  </a:lnTo>
                  <a:lnTo>
                    <a:pt x="13566" y="148227"/>
                  </a:lnTo>
                  <a:lnTo>
                    <a:pt x="16142" y="165502"/>
                  </a:lnTo>
                  <a:lnTo>
                    <a:pt x="18989" y="182856"/>
                  </a:lnTo>
                  <a:lnTo>
                    <a:pt x="22037" y="199935"/>
                  </a:lnTo>
                  <a:lnTo>
                    <a:pt x="25229" y="216103"/>
                  </a:lnTo>
                  <a:lnTo>
                    <a:pt x="28523" y="231089"/>
                  </a:lnTo>
                  <a:lnTo>
                    <a:pt x="31885" y="244949"/>
                  </a:lnTo>
                  <a:lnTo>
                    <a:pt x="35296" y="257879"/>
                  </a:lnTo>
                  <a:lnTo>
                    <a:pt x="38735" y="270088"/>
                  </a:lnTo>
                  <a:lnTo>
                    <a:pt x="42038" y="281510"/>
                  </a:lnTo>
                  <a:lnTo>
                    <a:pt x="45229" y="293018"/>
                  </a:lnTo>
                  <a:lnTo>
                    <a:pt x="48585" y="306746"/>
                  </a:lnTo>
                  <a:lnTo>
                    <a:pt x="52642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93897" y="403899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67182" y="0"/>
                  </a:lnTo>
                  <a:lnTo>
                    <a:pt x="155413" y="0"/>
                  </a:lnTo>
                  <a:lnTo>
                    <a:pt x="142519" y="0"/>
                  </a:lnTo>
                  <a:lnTo>
                    <a:pt x="128498" y="0"/>
                  </a:lnTo>
                  <a:lnTo>
                    <a:pt x="113521" y="0"/>
                  </a:lnTo>
                  <a:lnTo>
                    <a:pt x="97808" y="0"/>
                  </a:lnTo>
                  <a:lnTo>
                    <a:pt x="81732" y="0"/>
                  </a:lnTo>
                  <a:lnTo>
                    <a:pt x="63918" y="0"/>
                  </a:lnTo>
                  <a:lnTo>
                    <a:pt x="3945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872881" y="424956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5868" y="8802"/>
                  </a:lnTo>
                  <a:lnTo>
                    <a:pt x="11432" y="17148"/>
                  </a:lnTo>
                  <a:lnTo>
                    <a:pt x="17235" y="25842"/>
                  </a:lnTo>
                  <a:lnTo>
                    <a:pt x="23489" y="34791"/>
                  </a:lnTo>
                  <a:lnTo>
                    <a:pt x="30468" y="43637"/>
                  </a:lnTo>
                  <a:lnTo>
                    <a:pt x="38235" y="52167"/>
                  </a:lnTo>
                  <a:lnTo>
                    <a:pt x="46251" y="60037"/>
                  </a:lnTo>
                  <a:lnTo>
                    <a:pt x="54253" y="67473"/>
                  </a:lnTo>
                  <a:lnTo>
                    <a:pt x="62946" y="75127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862353" y="351256"/>
              <a:ext cx="136871" cy="568540"/>
            </a:xfrm>
            <a:custGeom>
              <a:avLst/>
              <a:gdLst/>
              <a:ahLst/>
              <a:cxnLst/>
              <a:rect l="0" t="0" r="0" b="0"/>
              <a:pathLst>
                <a:path w="136871" h="568540">
                  <a:moveTo>
                    <a:pt x="136870" y="0"/>
                  </a:moveTo>
                  <a:lnTo>
                    <a:pt x="131069" y="11735"/>
                  </a:lnTo>
                  <a:lnTo>
                    <a:pt x="126146" y="22864"/>
                  </a:lnTo>
                  <a:lnTo>
                    <a:pt x="121638" y="34467"/>
                  </a:lnTo>
                  <a:lnTo>
                    <a:pt x="117245" y="46801"/>
                  </a:lnTo>
                  <a:lnTo>
                    <a:pt x="112583" y="60110"/>
                  </a:lnTo>
                  <a:lnTo>
                    <a:pt x="107468" y="74419"/>
                  </a:lnTo>
                  <a:lnTo>
                    <a:pt x="101890" y="89596"/>
                  </a:lnTo>
                  <a:lnTo>
                    <a:pt x="95918" y="105458"/>
                  </a:lnTo>
                  <a:lnTo>
                    <a:pt x="89640" y="121829"/>
                  </a:lnTo>
                  <a:lnTo>
                    <a:pt x="83136" y="138567"/>
                  </a:lnTo>
                  <a:lnTo>
                    <a:pt x="76470" y="155561"/>
                  </a:lnTo>
                  <a:lnTo>
                    <a:pt x="69696" y="172743"/>
                  </a:lnTo>
                  <a:lnTo>
                    <a:pt x="63014" y="190383"/>
                  </a:lnTo>
                  <a:lnTo>
                    <a:pt x="56753" y="209057"/>
                  </a:lnTo>
                  <a:lnTo>
                    <a:pt x="51062" y="228979"/>
                  </a:lnTo>
                  <a:lnTo>
                    <a:pt x="45918" y="249409"/>
                  </a:lnTo>
                  <a:lnTo>
                    <a:pt x="41228" y="268905"/>
                  </a:lnTo>
                  <a:lnTo>
                    <a:pt x="36892" y="286722"/>
                  </a:lnTo>
                  <a:lnTo>
                    <a:pt x="32979" y="302954"/>
                  </a:lnTo>
                  <a:lnTo>
                    <a:pt x="29724" y="318158"/>
                  </a:lnTo>
                  <a:lnTo>
                    <a:pt x="27194" y="332788"/>
                  </a:lnTo>
                  <a:lnTo>
                    <a:pt x="25156" y="346954"/>
                  </a:lnTo>
                  <a:lnTo>
                    <a:pt x="23172" y="360496"/>
                  </a:lnTo>
                  <a:lnTo>
                    <a:pt x="20988" y="373361"/>
                  </a:lnTo>
                  <a:lnTo>
                    <a:pt x="18688" y="385786"/>
                  </a:lnTo>
                  <a:lnTo>
                    <a:pt x="16598" y="398195"/>
                  </a:lnTo>
                  <a:lnTo>
                    <a:pt x="14890" y="410845"/>
                  </a:lnTo>
                  <a:lnTo>
                    <a:pt x="13421" y="423969"/>
                  </a:lnTo>
                  <a:lnTo>
                    <a:pt x="11829" y="437850"/>
                  </a:lnTo>
                  <a:lnTo>
                    <a:pt x="9911" y="452560"/>
                  </a:lnTo>
                  <a:lnTo>
                    <a:pt x="7792" y="467847"/>
                  </a:lnTo>
                  <a:lnTo>
                    <a:pt x="5824" y="483254"/>
                  </a:lnTo>
                  <a:lnTo>
                    <a:pt x="4203" y="498490"/>
                  </a:lnTo>
                  <a:lnTo>
                    <a:pt x="2959" y="513053"/>
                  </a:lnTo>
                  <a:lnTo>
                    <a:pt x="1914" y="527680"/>
                  </a:lnTo>
                  <a:lnTo>
                    <a:pt x="980" y="544771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99223" y="519713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7409" y="9358"/>
                  </a:lnTo>
                  <a:lnTo>
                    <a:pt x="4940" y="1676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6" name="Straight Connector 35"/>
          <p:cNvCxnSpPr/>
          <p:nvPr/>
        </p:nvCxnSpPr>
        <p:spPr>
          <a:xfrm>
            <a:off x="2821637" y="1884601"/>
            <a:ext cx="191618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2863751" y="2811108"/>
            <a:ext cx="191144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4754538" y="1890786"/>
            <a:ext cx="363562" cy="50951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4775200" y="2387797"/>
            <a:ext cx="350006" cy="44430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 45"/>
          <p:cNvGrpSpPr/>
          <p:nvPr/>
        </p:nvGrpSpPr>
        <p:grpSpPr>
          <a:xfrm>
            <a:off x="3062189" y="1243567"/>
            <a:ext cx="1086040" cy="619978"/>
            <a:chOff x="3062189" y="1243567"/>
            <a:chExt cx="1086040" cy="619978"/>
          </a:xfrm>
        </p:grpSpPr>
        <p:sp>
          <p:nvSpPr>
            <p:cNvPr id="40" name="Freeform 39"/>
            <p:cNvSpPr/>
            <p:nvPr/>
          </p:nvSpPr>
          <p:spPr>
            <a:xfrm>
              <a:off x="3211320" y="1368704"/>
              <a:ext cx="20929" cy="452727"/>
            </a:xfrm>
            <a:custGeom>
              <a:avLst/>
              <a:gdLst/>
              <a:ahLst/>
              <a:cxnLst/>
              <a:rect l="0" t="0" r="0" b="0"/>
              <a:pathLst>
                <a:path w="20929" h="452727">
                  <a:moveTo>
                    <a:pt x="10400" y="0"/>
                  </a:moveTo>
                  <a:lnTo>
                    <a:pt x="2066" y="52051"/>
                  </a:lnTo>
                  <a:lnTo>
                    <a:pt x="522" y="101990"/>
                  </a:lnTo>
                  <a:lnTo>
                    <a:pt x="0" y="160786"/>
                  </a:lnTo>
                  <a:lnTo>
                    <a:pt x="7132" y="217461"/>
                  </a:lnTo>
                  <a:lnTo>
                    <a:pt x="9755" y="273716"/>
                  </a:lnTo>
                  <a:lnTo>
                    <a:pt x="10272" y="329888"/>
                  </a:lnTo>
                  <a:lnTo>
                    <a:pt x="18716" y="391749"/>
                  </a:lnTo>
                  <a:lnTo>
                    <a:pt x="20928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062189" y="1243567"/>
              <a:ext cx="405908" cy="388351"/>
            </a:xfrm>
            <a:custGeom>
              <a:avLst/>
              <a:gdLst/>
              <a:ahLst/>
              <a:cxnLst/>
              <a:rect l="0" t="0" r="0" b="0"/>
              <a:pathLst>
                <a:path w="405908" h="388351">
                  <a:moveTo>
                    <a:pt x="12132" y="156723"/>
                  </a:moveTo>
                  <a:lnTo>
                    <a:pt x="954" y="145544"/>
                  </a:lnTo>
                  <a:lnTo>
                    <a:pt x="0" y="138742"/>
                  </a:lnTo>
                  <a:lnTo>
                    <a:pt x="5181" y="121825"/>
                  </a:lnTo>
                  <a:lnTo>
                    <a:pt x="21251" y="92570"/>
                  </a:lnTo>
                  <a:lnTo>
                    <a:pt x="56047" y="59649"/>
                  </a:lnTo>
                  <a:lnTo>
                    <a:pt x="112715" y="23519"/>
                  </a:lnTo>
                  <a:lnTo>
                    <a:pt x="168177" y="4892"/>
                  </a:lnTo>
                  <a:lnTo>
                    <a:pt x="231125" y="0"/>
                  </a:lnTo>
                  <a:lnTo>
                    <a:pt x="260371" y="1670"/>
                  </a:lnTo>
                  <a:lnTo>
                    <a:pt x="301973" y="16935"/>
                  </a:lnTo>
                  <a:lnTo>
                    <a:pt x="335877" y="43164"/>
                  </a:lnTo>
                  <a:lnTo>
                    <a:pt x="376310" y="99438"/>
                  </a:lnTo>
                  <a:lnTo>
                    <a:pt x="396630" y="154852"/>
                  </a:lnTo>
                  <a:lnTo>
                    <a:pt x="405907" y="202702"/>
                  </a:lnTo>
                  <a:lnTo>
                    <a:pt x="401117" y="247035"/>
                  </a:lnTo>
                  <a:lnTo>
                    <a:pt x="379131" y="300817"/>
                  </a:lnTo>
                  <a:lnTo>
                    <a:pt x="363586" y="322540"/>
                  </a:lnTo>
                  <a:lnTo>
                    <a:pt x="307689" y="362974"/>
                  </a:lnTo>
                  <a:lnTo>
                    <a:pt x="269980" y="379011"/>
                  </a:lnTo>
                  <a:lnTo>
                    <a:pt x="212173" y="3883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82533" y="1648201"/>
              <a:ext cx="197157" cy="215344"/>
            </a:xfrm>
            <a:custGeom>
              <a:avLst/>
              <a:gdLst/>
              <a:ahLst/>
              <a:cxnLst/>
              <a:rect l="0" t="0" r="0" b="0"/>
              <a:pathLst>
                <a:path w="197157" h="215344">
                  <a:moveTo>
                    <a:pt x="81342" y="162700"/>
                  </a:moveTo>
                  <a:lnTo>
                    <a:pt x="99300" y="101590"/>
                  </a:lnTo>
                  <a:lnTo>
                    <a:pt x="107200" y="67384"/>
                  </a:lnTo>
                  <a:lnTo>
                    <a:pt x="97673" y="6317"/>
                  </a:lnTo>
                  <a:lnTo>
                    <a:pt x="92230" y="1123"/>
                  </a:lnTo>
                  <a:lnTo>
                    <a:pt x="85091" y="0"/>
                  </a:lnTo>
                  <a:lnTo>
                    <a:pt x="68971" y="4991"/>
                  </a:lnTo>
                  <a:lnTo>
                    <a:pt x="54007" y="15008"/>
                  </a:lnTo>
                  <a:lnTo>
                    <a:pt x="42677" y="30379"/>
                  </a:lnTo>
                  <a:lnTo>
                    <a:pt x="14899" y="86307"/>
                  </a:lnTo>
                  <a:lnTo>
                    <a:pt x="2904" y="120958"/>
                  </a:lnTo>
                  <a:lnTo>
                    <a:pt x="0" y="159171"/>
                  </a:lnTo>
                  <a:lnTo>
                    <a:pt x="3466" y="182189"/>
                  </a:lnTo>
                  <a:lnTo>
                    <a:pt x="9538" y="188561"/>
                  </a:lnTo>
                  <a:lnTo>
                    <a:pt x="18265" y="191639"/>
                  </a:lnTo>
                  <a:lnTo>
                    <a:pt x="28762" y="192521"/>
                  </a:lnTo>
                  <a:lnTo>
                    <a:pt x="46665" y="187262"/>
                  </a:lnTo>
                  <a:lnTo>
                    <a:pt x="77222" y="164822"/>
                  </a:lnTo>
                  <a:lnTo>
                    <a:pt x="93119" y="133563"/>
                  </a:lnTo>
                  <a:lnTo>
                    <a:pt x="112630" y="78795"/>
                  </a:lnTo>
                  <a:lnTo>
                    <a:pt x="117475" y="64577"/>
                  </a:lnTo>
                  <a:lnTo>
                    <a:pt x="115729" y="69957"/>
                  </a:lnTo>
                  <a:lnTo>
                    <a:pt x="119347" y="92717"/>
                  </a:lnTo>
                  <a:lnTo>
                    <a:pt x="137750" y="152498"/>
                  </a:lnTo>
                  <a:lnTo>
                    <a:pt x="153687" y="183854"/>
                  </a:lnTo>
                  <a:lnTo>
                    <a:pt x="169648" y="198618"/>
                  </a:lnTo>
                  <a:lnTo>
                    <a:pt x="197156" y="215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11708" y="1642445"/>
              <a:ext cx="146966" cy="213625"/>
            </a:xfrm>
            <a:custGeom>
              <a:avLst/>
              <a:gdLst/>
              <a:ahLst/>
              <a:cxnLst/>
              <a:rect l="0" t="0" r="0" b="0"/>
              <a:pathLst>
                <a:path w="146966" h="213625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11077" y="156506"/>
                  </a:lnTo>
                  <a:lnTo>
                    <a:pt x="18720" y="177183"/>
                  </a:lnTo>
                  <a:lnTo>
                    <a:pt x="29916" y="194171"/>
                  </a:lnTo>
                  <a:lnTo>
                    <a:pt x="45810" y="206401"/>
                  </a:lnTo>
                  <a:lnTo>
                    <a:pt x="54962" y="211300"/>
                  </a:lnTo>
                  <a:lnTo>
                    <a:pt x="74490" y="213624"/>
                  </a:lnTo>
                  <a:lnTo>
                    <a:pt x="84610" y="212606"/>
                  </a:lnTo>
                  <a:lnTo>
                    <a:pt x="102094" y="202116"/>
                  </a:lnTo>
                  <a:lnTo>
                    <a:pt x="116494" y="185756"/>
                  </a:lnTo>
                  <a:lnTo>
                    <a:pt x="139169" y="136376"/>
                  </a:lnTo>
                  <a:lnTo>
                    <a:pt x="145425" y="86253"/>
                  </a:lnTo>
                  <a:lnTo>
                    <a:pt x="146661" y="40651"/>
                  </a:lnTo>
                  <a:lnTo>
                    <a:pt x="14696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842901" y="1368704"/>
              <a:ext cx="1" cy="442198"/>
            </a:xfrm>
            <a:custGeom>
              <a:avLst/>
              <a:gdLst/>
              <a:ahLst/>
              <a:cxnLst/>
              <a:rect l="0" t="0" r="0" b="0"/>
              <a:pathLst>
                <a:path w="1" h="442198">
                  <a:moveTo>
                    <a:pt x="0" y="0"/>
                  </a:moveTo>
                  <a:lnTo>
                    <a:pt x="0" y="52051"/>
                  </a:lnTo>
                  <a:lnTo>
                    <a:pt x="0" y="111349"/>
                  </a:lnTo>
                  <a:lnTo>
                    <a:pt x="0" y="155943"/>
                  </a:lnTo>
                  <a:lnTo>
                    <a:pt x="0" y="199160"/>
                  </a:lnTo>
                  <a:lnTo>
                    <a:pt x="0" y="241764"/>
                  </a:lnTo>
                  <a:lnTo>
                    <a:pt x="0" y="302091"/>
                  </a:lnTo>
                  <a:lnTo>
                    <a:pt x="0" y="353891"/>
                  </a:lnTo>
                  <a:lnTo>
                    <a:pt x="0" y="41331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49801" y="1611654"/>
              <a:ext cx="198428" cy="220305"/>
            </a:xfrm>
            <a:custGeom>
              <a:avLst/>
              <a:gdLst/>
              <a:ahLst/>
              <a:cxnLst/>
              <a:rect l="0" t="0" r="0" b="0"/>
              <a:pathLst>
                <a:path w="198428" h="220305">
                  <a:moveTo>
                    <a:pt x="103670" y="136076"/>
                  </a:moveTo>
                  <a:lnTo>
                    <a:pt x="109736" y="101284"/>
                  </a:lnTo>
                  <a:lnTo>
                    <a:pt x="103648" y="57007"/>
                  </a:lnTo>
                  <a:lnTo>
                    <a:pt x="93521" y="28015"/>
                  </a:lnTo>
                  <a:lnTo>
                    <a:pt x="78103" y="8890"/>
                  </a:lnTo>
                  <a:lnTo>
                    <a:pt x="69078" y="2153"/>
                  </a:lnTo>
                  <a:lnTo>
                    <a:pt x="59551" y="0"/>
                  </a:lnTo>
                  <a:lnTo>
                    <a:pt x="39608" y="3848"/>
                  </a:lnTo>
                  <a:lnTo>
                    <a:pt x="31716" y="9320"/>
                  </a:lnTo>
                  <a:lnTo>
                    <a:pt x="19828" y="24758"/>
                  </a:lnTo>
                  <a:lnTo>
                    <a:pt x="6559" y="58769"/>
                  </a:lnTo>
                  <a:lnTo>
                    <a:pt x="0" y="113353"/>
                  </a:lnTo>
                  <a:lnTo>
                    <a:pt x="1203" y="158719"/>
                  </a:lnTo>
                  <a:lnTo>
                    <a:pt x="9776" y="179675"/>
                  </a:lnTo>
                  <a:lnTo>
                    <a:pt x="24505" y="193668"/>
                  </a:lnTo>
                  <a:lnTo>
                    <a:pt x="33346" y="199037"/>
                  </a:lnTo>
                  <a:lnTo>
                    <a:pt x="41579" y="199107"/>
                  </a:lnTo>
                  <a:lnTo>
                    <a:pt x="49408" y="195644"/>
                  </a:lnTo>
                  <a:lnTo>
                    <a:pt x="71605" y="174003"/>
                  </a:lnTo>
                  <a:lnTo>
                    <a:pt x="89880" y="145364"/>
                  </a:lnTo>
                  <a:lnTo>
                    <a:pt x="97541" y="123826"/>
                  </a:lnTo>
                  <a:lnTo>
                    <a:pt x="103024" y="93582"/>
                  </a:lnTo>
                  <a:lnTo>
                    <a:pt x="105579" y="93709"/>
                  </a:lnTo>
                  <a:lnTo>
                    <a:pt x="108452" y="97303"/>
                  </a:lnTo>
                  <a:lnTo>
                    <a:pt x="128348" y="156887"/>
                  </a:lnTo>
                  <a:lnTo>
                    <a:pt x="144387" y="188646"/>
                  </a:lnTo>
                  <a:lnTo>
                    <a:pt x="160371" y="203504"/>
                  </a:lnTo>
                  <a:lnTo>
                    <a:pt x="182862" y="215326"/>
                  </a:lnTo>
                  <a:lnTo>
                    <a:pt x="198427" y="2203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126963" y="2379440"/>
            <a:ext cx="779110" cy="379027"/>
            <a:chOff x="3126963" y="2379440"/>
            <a:chExt cx="779110" cy="379027"/>
          </a:xfrm>
        </p:grpSpPr>
        <p:sp>
          <p:nvSpPr>
            <p:cNvPr id="47" name="Freeform 46"/>
            <p:cNvSpPr/>
            <p:nvPr/>
          </p:nvSpPr>
          <p:spPr>
            <a:xfrm>
              <a:off x="3126963" y="2411026"/>
              <a:ext cx="236318" cy="321539"/>
            </a:xfrm>
            <a:custGeom>
              <a:avLst/>
              <a:gdLst/>
              <a:ahLst/>
              <a:cxnLst/>
              <a:rect l="0" t="0" r="0" b="0"/>
              <a:pathLst>
                <a:path w="236318" h="321539">
                  <a:moveTo>
                    <a:pt x="189513" y="0"/>
                  </a:moveTo>
                  <a:lnTo>
                    <a:pt x="200966" y="48930"/>
                  </a:lnTo>
                  <a:lnTo>
                    <a:pt x="210844" y="96776"/>
                  </a:lnTo>
                  <a:lnTo>
                    <a:pt x="221180" y="147997"/>
                  </a:lnTo>
                  <a:lnTo>
                    <a:pt x="231652" y="197099"/>
                  </a:lnTo>
                  <a:lnTo>
                    <a:pt x="236317" y="225639"/>
                  </a:lnTo>
                  <a:lnTo>
                    <a:pt x="229781" y="272558"/>
                  </a:lnTo>
                  <a:lnTo>
                    <a:pt x="222618" y="293102"/>
                  </a:lnTo>
                  <a:lnTo>
                    <a:pt x="211635" y="310032"/>
                  </a:lnTo>
                  <a:lnTo>
                    <a:pt x="203092" y="315482"/>
                  </a:lnTo>
                  <a:lnTo>
                    <a:pt x="181120" y="321538"/>
                  </a:lnTo>
                  <a:lnTo>
                    <a:pt x="148032" y="319358"/>
                  </a:lnTo>
                  <a:lnTo>
                    <a:pt x="86507" y="304863"/>
                  </a:lnTo>
                  <a:lnTo>
                    <a:pt x="24377" y="284228"/>
                  </a:lnTo>
                  <a:lnTo>
                    <a:pt x="0" y="273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79606" y="2379440"/>
              <a:ext cx="357970" cy="10530"/>
            </a:xfrm>
            <a:custGeom>
              <a:avLst/>
              <a:gdLst/>
              <a:ahLst/>
              <a:cxnLst/>
              <a:rect l="0" t="0" r="0" b="0"/>
              <a:pathLst>
                <a:path w="357970" h="10530">
                  <a:moveTo>
                    <a:pt x="357969" y="10529"/>
                  </a:moveTo>
                  <a:lnTo>
                    <a:pt x="303824" y="10529"/>
                  </a:lnTo>
                  <a:lnTo>
                    <a:pt x="243288" y="10529"/>
                  </a:lnTo>
                  <a:lnTo>
                    <a:pt x="189477" y="3293"/>
                  </a:lnTo>
                  <a:lnTo>
                    <a:pt x="141799" y="976"/>
                  </a:lnTo>
                  <a:lnTo>
                    <a:pt x="91797" y="289"/>
                  </a:lnTo>
                  <a:lnTo>
                    <a:pt x="35507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63875" y="2653181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10529" y="0"/>
                  </a:moveTo>
                  <a:lnTo>
                    <a:pt x="2195" y="3747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84932" y="2537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558632" y="2577072"/>
              <a:ext cx="347441" cy="181395"/>
            </a:xfrm>
            <a:custGeom>
              <a:avLst/>
              <a:gdLst/>
              <a:ahLst/>
              <a:cxnLst/>
              <a:rect l="0" t="0" r="0" b="0"/>
              <a:pathLst>
                <a:path w="347441" h="181395">
                  <a:moveTo>
                    <a:pt x="0" y="107694"/>
                  </a:moveTo>
                  <a:lnTo>
                    <a:pt x="8333" y="145172"/>
                  </a:lnTo>
                  <a:lnTo>
                    <a:pt x="9065" y="157246"/>
                  </a:lnTo>
                  <a:lnTo>
                    <a:pt x="10722" y="161786"/>
                  </a:lnTo>
                  <a:lnTo>
                    <a:pt x="12998" y="161303"/>
                  </a:lnTo>
                  <a:lnTo>
                    <a:pt x="21788" y="143855"/>
                  </a:lnTo>
                  <a:lnTo>
                    <a:pt x="42178" y="86115"/>
                  </a:lnTo>
                  <a:lnTo>
                    <a:pt x="50331" y="66518"/>
                  </a:lnTo>
                  <a:lnTo>
                    <a:pt x="61753" y="50009"/>
                  </a:lnTo>
                  <a:lnTo>
                    <a:pt x="69245" y="47011"/>
                  </a:lnTo>
                  <a:lnTo>
                    <a:pt x="77749" y="47351"/>
                  </a:lnTo>
                  <a:lnTo>
                    <a:pt x="86927" y="49918"/>
                  </a:lnTo>
                  <a:lnTo>
                    <a:pt x="103365" y="62129"/>
                  </a:lnTo>
                  <a:lnTo>
                    <a:pt x="117300" y="79254"/>
                  </a:lnTo>
                  <a:lnTo>
                    <a:pt x="139651" y="129166"/>
                  </a:lnTo>
                  <a:lnTo>
                    <a:pt x="143404" y="131367"/>
                  </a:lnTo>
                  <a:lnTo>
                    <a:pt x="147075" y="128156"/>
                  </a:lnTo>
                  <a:lnTo>
                    <a:pt x="168427" y="66799"/>
                  </a:lnTo>
                  <a:lnTo>
                    <a:pt x="188077" y="23707"/>
                  </a:lnTo>
                  <a:lnTo>
                    <a:pt x="204082" y="8755"/>
                  </a:lnTo>
                  <a:lnTo>
                    <a:pt x="213264" y="3130"/>
                  </a:lnTo>
                  <a:lnTo>
                    <a:pt x="232824" y="0"/>
                  </a:lnTo>
                  <a:lnTo>
                    <a:pt x="242954" y="803"/>
                  </a:lnTo>
                  <a:lnTo>
                    <a:pt x="260448" y="7935"/>
                  </a:lnTo>
                  <a:lnTo>
                    <a:pt x="276021" y="20073"/>
                  </a:lnTo>
                  <a:lnTo>
                    <a:pt x="312183" y="72109"/>
                  </a:lnTo>
                  <a:lnTo>
                    <a:pt x="335966" y="131344"/>
                  </a:lnTo>
                  <a:lnTo>
                    <a:pt x="347440" y="1813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3" name="Straight Connector 52"/>
          <p:cNvCxnSpPr/>
          <p:nvPr/>
        </p:nvCxnSpPr>
        <p:spPr>
          <a:xfrm>
            <a:off x="4748352" y="1916186"/>
            <a:ext cx="0" cy="92650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5116850" y="2411026"/>
            <a:ext cx="180037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5780145" y="2442611"/>
            <a:ext cx="336912" cy="57906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6106528" y="3032207"/>
            <a:ext cx="76858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6453969" y="3063792"/>
            <a:ext cx="442196" cy="55801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Group 76"/>
          <p:cNvGrpSpPr/>
          <p:nvPr/>
        </p:nvGrpSpPr>
        <p:grpSpPr>
          <a:xfrm>
            <a:off x="5361273" y="1898327"/>
            <a:ext cx="1584380" cy="1723477"/>
            <a:chOff x="5361273" y="1898327"/>
            <a:chExt cx="1584380" cy="1723477"/>
          </a:xfrm>
        </p:grpSpPr>
        <p:sp>
          <p:nvSpPr>
            <p:cNvPr id="58" name="Freeform 57"/>
            <p:cNvSpPr/>
            <p:nvPr/>
          </p:nvSpPr>
          <p:spPr>
            <a:xfrm>
              <a:off x="5361273" y="1898327"/>
              <a:ext cx="150124" cy="481117"/>
            </a:xfrm>
            <a:custGeom>
              <a:avLst/>
              <a:gdLst/>
              <a:ahLst/>
              <a:cxnLst/>
              <a:rect l="0" t="0" r="0" b="0"/>
              <a:pathLst>
                <a:path w="150124" h="481117">
                  <a:moveTo>
                    <a:pt x="113545" y="354771"/>
                  </a:moveTo>
                  <a:lnTo>
                    <a:pt x="98891" y="310809"/>
                  </a:lnTo>
                  <a:lnTo>
                    <a:pt x="85975" y="297018"/>
                  </a:lnTo>
                  <a:lnTo>
                    <a:pt x="77618" y="291702"/>
                  </a:lnTo>
                  <a:lnTo>
                    <a:pt x="69707" y="290498"/>
                  </a:lnTo>
                  <a:lnTo>
                    <a:pt x="62093" y="292036"/>
                  </a:lnTo>
                  <a:lnTo>
                    <a:pt x="40198" y="305377"/>
                  </a:lnTo>
                  <a:lnTo>
                    <a:pt x="27134" y="318780"/>
                  </a:lnTo>
                  <a:lnTo>
                    <a:pt x="9216" y="359100"/>
                  </a:lnTo>
                  <a:lnTo>
                    <a:pt x="0" y="411778"/>
                  </a:lnTo>
                  <a:lnTo>
                    <a:pt x="3993" y="447701"/>
                  </a:lnTo>
                  <a:lnTo>
                    <a:pt x="12603" y="466653"/>
                  </a:lnTo>
                  <a:lnTo>
                    <a:pt x="18175" y="474983"/>
                  </a:lnTo>
                  <a:lnTo>
                    <a:pt x="25398" y="479366"/>
                  </a:lnTo>
                  <a:lnTo>
                    <a:pt x="42783" y="481116"/>
                  </a:lnTo>
                  <a:lnTo>
                    <a:pt x="59089" y="474875"/>
                  </a:lnTo>
                  <a:lnTo>
                    <a:pt x="66713" y="469936"/>
                  </a:lnTo>
                  <a:lnTo>
                    <a:pt x="78303" y="455088"/>
                  </a:lnTo>
                  <a:lnTo>
                    <a:pt x="100195" y="398354"/>
                  </a:lnTo>
                  <a:lnTo>
                    <a:pt x="121783" y="337600"/>
                  </a:lnTo>
                  <a:lnTo>
                    <a:pt x="130804" y="279104"/>
                  </a:lnTo>
                  <a:lnTo>
                    <a:pt x="136596" y="220437"/>
                  </a:lnTo>
                  <a:lnTo>
                    <a:pt x="142602" y="169129"/>
                  </a:lnTo>
                  <a:lnTo>
                    <a:pt x="147501" y="121172"/>
                  </a:lnTo>
                  <a:lnTo>
                    <a:pt x="150123" y="73037"/>
                  </a:lnTo>
                  <a:lnTo>
                    <a:pt x="143490" y="26019"/>
                  </a:lnTo>
                  <a:lnTo>
                    <a:pt x="140527" y="9261"/>
                  </a:lnTo>
                  <a:lnTo>
                    <a:pt x="136213" y="1599"/>
                  </a:lnTo>
                  <a:lnTo>
                    <a:pt x="130997" y="0"/>
                  </a:lnTo>
                  <a:lnTo>
                    <a:pt x="125180" y="2443"/>
                  </a:lnTo>
                  <a:lnTo>
                    <a:pt x="115597" y="17637"/>
                  </a:lnTo>
                  <a:lnTo>
                    <a:pt x="108608" y="41157"/>
                  </a:lnTo>
                  <a:lnTo>
                    <a:pt x="104122" y="103916"/>
                  </a:lnTo>
                  <a:lnTo>
                    <a:pt x="103344" y="155272"/>
                  </a:lnTo>
                  <a:lnTo>
                    <a:pt x="103114" y="210652"/>
                  </a:lnTo>
                  <a:lnTo>
                    <a:pt x="106165" y="262156"/>
                  </a:lnTo>
                  <a:lnTo>
                    <a:pt x="112087" y="316590"/>
                  </a:lnTo>
                  <a:lnTo>
                    <a:pt x="121663" y="371232"/>
                  </a:lnTo>
                  <a:lnTo>
                    <a:pt x="134819" y="413915"/>
                  </a:lnTo>
                  <a:lnTo>
                    <a:pt x="145131" y="4389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559046" y="2179399"/>
              <a:ext cx="126344" cy="180372"/>
            </a:xfrm>
            <a:custGeom>
              <a:avLst/>
              <a:gdLst/>
              <a:ahLst/>
              <a:cxnLst/>
              <a:rect l="0" t="0" r="0" b="0"/>
              <a:pathLst>
                <a:path w="126344" h="180372">
                  <a:moveTo>
                    <a:pt x="0" y="52642"/>
                  </a:moveTo>
                  <a:lnTo>
                    <a:pt x="3120" y="95334"/>
                  </a:lnTo>
                  <a:lnTo>
                    <a:pt x="17959" y="154710"/>
                  </a:lnTo>
                  <a:lnTo>
                    <a:pt x="25858" y="180371"/>
                  </a:lnTo>
                  <a:lnTo>
                    <a:pt x="21633" y="125722"/>
                  </a:lnTo>
                  <a:lnTo>
                    <a:pt x="24291" y="64781"/>
                  </a:lnTo>
                  <a:lnTo>
                    <a:pt x="30683" y="38150"/>
                  </a:lnTo>
                  <a:lnTo>
                    <a:pt x="41323" y="18515"/>
                  </a:lnTo>
                  <a:lnTo>
                    <a:pt x="49776" y="12343"/>
                  </a:lnTo>
                  <a:lnTo>
                    <a:pt x="82859" y="3657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710402" y="2210984"/>
              <a:ext cx="104647" cy="169123"/>
            </a:xfrm>
            <a:custGeom>
              <a:avLst/>
              <a:gdLst/>
              <a:ahLst/>
              <a:cxnLst/>
              <a:rect l="0" t="0" r="0" b="0"/>
              <a:pathLst>
                <a:path w="104647" h="169123">
                  <a:moveTo>
                    <a:pt x="69743" y="0"/>
                  </a:moveTo>
                  <a:lnTo>
                    <a:pt x="45697" y="9575"/>
                  </a:lnTo>
                  <a:lnTo>
                    <a:pt x="24273" y="27534"/>
                  </a:lnTo>
                  <a:lnTo>
                    <a:pt x="10150" y="44993"/>
                  </a:lnTo>
                  <a:lnTo>
                    <a:pt x="2313" y="67570"/>
                  </a:lnTo>
                  <a:lnTo>
                    <a:pt x="0" y="92032"/>
                  </a:lnTo>
                  <a:lnTo>
                    <a:pt x="2871" y="114603"/>
                  </a:lnTo>
                  <a:lnTo>
                    <a:pt x="16653" y="147040"/>
                  </a:lnTo>
                  <a:lnTo>
                    <a:pt x="32110" y="162057"/>
                  </a:lnTo>
                  <a:lnTo>
                    <a:pt x="41144" y="167700"/>
                  </a:lnTo>
                  <a:lnTo>
                    <a:pt x="49508" y="169122"/>
                  </a:lnTo>
                  <a:lnTo>
                    <a:pt x="57423" y="167730"/>
                  </a:lnTo>
                  <a:lnTo>
                    <a:pt x="72456" y="159944"/>
                  </a:lnTo>
                  <a:lnTo>
                    <a:pt x="86936" y="148685"/>
                  </a:lnTo>
                  <a:lnTo>
                    <a:pt x="102653" y="123604"/>
                  </a:lnTo>
                  <a:lnTo>
                    <a:pt x="104646" y="104068"/>
                  </a:lnTo>
                  <a:lnTo>
                    <a:pt x="100463" y="83687"/>
                  </a:lnTo>
                  <a:lnTo>
                    <a:pt x="80271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822259" y="2200455"/>
              <a:ext cx="136871" cy="164773"/>
            </a:xfrm>
            <a:custGeom>
              <a:avLst/>
              <a:gdLst/>
              <a:ahLst/>
              <a:cxnLst/>
              <a:rect l="0" t="0" r="0" b="0"/>
              <a:pathLst>
                <a:path w="136871" h="164773">
                  <a:moveTo>
                    <a:pt x="0" y="42115"/>
                  </a:moveTo>
                  <a:lnTo>
                    <a:pt x="35916" y="102055"/>
                  </a:lnTo>
                  <a:lnTo>
                    <a:pt x="91279" y="164684"/>
                  </a:lnTo>
                  <a:lnTo>
                    <a:pt x="97118" y="164772"/>
                  </a:lnTo>
                  <a:lnTo>
                    <a:pt x="102180" y="160151"/>
                  </a:lnTo>
                  <a:lnTo>
                    <a:pt x="106724" y="152391"/>
                  </a:lnTo>
                  <a:lnTo>
                    <a:pt x="115187" y="100249"/>
                  </a:lnTo>
                  <a:lnTo>
                    <a:pt x="130231" y="3724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01243" y="2131899"/>
              <a:ext cx="210571" cy="222396"/>
            </a:xfrm>
            <a:custGeom>
              <a:avLst/>
              <a:gdLst/>
              <a:ahLst/>
              <a:cxnLst/>
              <a:rect l="0" t="0" r="0" b="0"/>
              <a:pathLst>
                <a:path w="210571" h="222396">
                  <a:moveTo>
                    <a:pt x="0" y="89614"/>
                  </a:moveTo>
                  <a:lnTo>
                    <a:pt x="29309" y="118922"/>
                  </a:lnTo>
                  <a:lnTo>
                    <a:pt x="48901" y="126036"/>
                  </a:lnTo>
                  <a:lnTo>
                    <a:pt x="60677" y="127933"/>
                  </a:lnTo>
                  <a:lnTo>
                    <a:pt x="80000" y="123802"/>
                  </a:lnTo>
                  <a:lnTo>
                    <a:pt x="111469" y="102086"/>
                  </a:lnTo>
                  <a:lnTo>
                    <a:pt x="127525" y="76541"/>
                  </a:lnTo>
                  <a:lnTo>
                    <a:pt x="134102" y="41157"/>
                  </a:lnTo>
                  <a:lnTo>
                    <a:pt x="129401" y="20894"/>
                  </a:lnTo>
                  <a:lnTo>
                    <a:pt x="124872" y="12215"/>
                  </a:lnTo>
                  <a:lnTo>
                    <a:pt x="117173" y="6429"/>
                  </a:lnTo>
                  <a:lnTo>
                    <a:pt x="96141" y="0"/>
                  </a:lnTo>
                  <a:lnTo>
                    <a:pt x="74315" y="3382"/>
                  </a:lnTo>
                  <a:lnTo>
                    <a:pt x="63581" y="7559"/>
                  </a:lnTo>
                  <a:lnTo>
                    <a:pt x="48536" y="21560"/>
                  </a:lnTo>
                  <a:lnTo>
                    <a:pt x="25412" y="69300"/>
                  </a:lnTo>
                  <a:lnTo>
                    <a:pt x="17923" y="89944"/>
                  </a:lnTo>
                  <a:lnTo>
                    <a:pt x="18309" y="126886"/>
                  </a:lnTo>
                  <a:lnTo>
                    <a:pt x="25832" y="161879"/>
                  </a:lnTo>
                  <a:lnTo>
                    <a:pt x="41060" y="188884"/>
                  </a:lnTo>
                  <a:lnTo>
                    <a:pt x="65978" y="211704"/>
                  </a:lnTo>
                  <a:lnTo>
                    <a:pt x="88595" y="219915"/>
                  </a:lnTo>
                  <a:lnTo>
                    <a:pt x="114245" y="222395"/>
                  </a:lnTo>
                  <a:lnTo>
                    <a:pt x="177160" y="211445"/>
                  </a:lnTo>
                  <a:lnTo>
                    <a:pt x="210570" y="2054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885430" y="2516310"/>
              <a:ext cx="178985" cy="136872"/>
            </a:xfrm>
            <a:custGeom>
              <a:avLst/>
              <a:gdLst/>
              <a:ahLst/>
              <a:cxnLst/>
              <a:rect l="0" t="0" r="0" b="0"/>
              <a:pathLst>
                <a:path w="178985" h="136872">
                  <a:moveTo>
                    <a:pt x="178984" y="0"/>
                  </a:moveTo>
                  <a:lnTo>
                    <a:pt x="126279" y="37087"/>
                  </a:lnTo>
                  <a:lnTo>
                    <a:pt x="65567" y="94155"/>
                  </a:lnTo>
                  <a:lnTo>
                    <a:pt x="10839" y="13057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969658" y="2516310"/>
              <a:ext cx="84229" cy="126344"/>
            </a:xfrm>
            <a:custGeom>
              <a:avLst/>
              <a:gdLst/>
              <a:ahLst/>
              <a:cxnLst/>
              <a:rect l="0" t="0" r="0" b="0"/>
              <a:pathLst>
                <a:path w="84229" h="126344">
                  <a:moveTo>
                    <a:pt x="84228" y="126343"/>
                  </a:moveTo>
                  <a:lnTo>
                    <a:pt x="48311" y="72467"/>
                  </a:lnTo>
                  <a:lnTo>
                    <a:pt x="6190" y="145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000598" y="2689706"/>
              <a:ext cx="97778" cy="106178"/>
            </a:xfrm>
            <a:custGeom>
              <a:avLst/>
              <a:gdLst/>
              <a:ahLst/>
              <a:cxnLst/>
              <a:rect l="0" t="0" r="0" b="0"/>
              <a:pathLst>
                <a:path w="97778" h="106178">
                  <a:moveTo>
                    <a:pt x="95402" y="5589"/>
                  </a:moveTo>
                  <a:lnTo>
                    <a:pt x="78634" y="0"/>
                  </a:lnTo>
                  <a:lnTo>
                    <a:pt x="61044" y="375"/>
                  </a:lnTo>
                  <a:lnTo>
                    <a:pt x="42697" y="5611"/>
                  </a:lnTo>
                  <a:lnTo>
                    <a:pt x="26744" y="15737"/>
                  </a:lnTo>
                  <a:lnTo>
                    <a:pt x="4609" y="40181"/>
                  </a:lnTo>
                  <a:lnTo>
                    <a:pt x="948" y="49707"/>
                  </a:lnTo>
                  <a:lnTo>
                    <a:pt x="0" y="69651"/>
                  </a:lnTo>
                  <a:lnTo>
                    <a:pt x="6598" y="87093"/>
                  </a:lnTo>
                  <a:lnTo>
                    <a:pt x="11633" y="95020"/>
                  </a:lnTo>
                  <a:lnTo>
                    <a:pt x="19669" y="100305"/>
                  </a:lnTo>
                  <a:lnTo>
                    <a:pt x="41075" y="106177"/>
                  </a:lnTo>
                  <a:lnTo>
                    <a:pt x="63068" y="102547"/>
                  </a:lnTo>
                  <a:lnTo>
                    <a:pt x="73846" y="98304"/>
                  </a:lnTo>
                  <a:lnTo>
                    <a:pt x="88941" y="84230"/>
                  </a:lnTo>
                  <a:lnTo>
                    <a:pt x="94604" y="75564"/>
                  </a:lnTo>
                  <a:lnTo>
                    <a:pt x="97777" y="56576"/>
                  </a:lnTo>
                  <a:lnTo>
                    <a:pt x="95288" y="38778"/>
                  </a:lnTo>
                  <a:lnTo>
                    <a:pt x="84873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235791" y="2835092"/>
              <a:ext cx="102365" cy="156639"/>
            </a:xfrm>
            <a:custGeom>
              <a:avLst/>
              <a:gdLst/>
              <a:ahLst/>
              <a:cxnLst/>
              <a:rect l="0" t="0" r="0" b="0"/>
              <a:pathLst>
                <a:path w="102365" h="156639">
                  <a:moveTo>
                    <a:pt x="91836" y="18130"/>
                  </a:moveTo>
                  <a:lnTo>
                    <a:pt x="80657" y="6952"/>
                  </a:lnTo>
                  <a:lnTo>
                    <a:pt x="62691" y="1464"/>
                  </a:lnTo>
                  <a:lnTo>
                    <a:pt x="51349" y="0"/>
                  </a:lnTo>
                  <a:lnTo>
                    <a:pt x="41448" y="2534"/>
                  </a:lnTo>
                  <a:lnTo>
                    <a:pt x="24207" y="14708"/>
                  </a:lnTo>
                  <a:lnTo>
                    <a:pt x="6937" y="41293"/>
                  </a:lnTo>
                  <a:lnTo>
                    <a:pt x="0" y="76986"/>
                  </a:lnTo>
                  <a:lnTo>
                    <a:pt x="3534" y="111608"/>
                  </a:lnTo>
                  <a:lnTo>
                    <a:pt x="12036" y="130256"/>
                  </a:lnTo>
                  <a:lnTo>
                    <a:pt x="17579" y="138504"/>
                  </a:lnTo>
                  <a:lnTo>
                    <a:pt x="33096" y="150789"/>
                  </a:lnTo>
                  <a:lnTo>
                    <a:pt x="42148" y="155702"/>
                  </a:lnTo>
                  <a:lnTo>
                    <a:pt x="51691" y="156638"/>
                  </a:lnTo>
                  <a:lnTo>
                    <a:pt x="71654" y="151439"/>
                  </a:lnTo>
                  <a:lnTo>
                    <a:pt x="102364" y="133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385209" y="2895336"/>
              <a:ext cx="5590" cy="126343"/>
            </a:xfrm>
            <a:custGeom>
              <a:avLst/>
              <a:gdLst/>
              <a:ahLst/>
              <a:cxnLst/>
              <a:rect l="0" t="0" r="0" b="0"/>
              <a:pathLst>
                <a:path w="5590" h="126343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902" y="90660"/>
                  </a:lnTo>
                  <a:lnTo>
                    <a:pt x="558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380269" y="27689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496082" y="2716352"/>
              <a:ext cx="21059" cy="284270"/>
            </a:xfrm>
            <a:custGeom>
              <a:avLst/>
              <a:gdLst/>
              <a:ahLst/>
              <a:cxnLst/>
              <a:rect l="0" t="0" r="0" b="0"/>
              <a:pathLst>
                <a:path w="21059" h="284270">
                  <a:moveTo>
                    <a:pt x="1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7236" y="165005"/>
                  </a:lnTo>
                  <a:lnTo>
                    <a:pt x="9879" y="221110"/>
                  </a:lnTo>
                  <a:lnTo>
                    <a:pt x="13456" y="256977"/>
                  </a:lnTo>
                  <a:lnTo>
                    <a:pt x="21058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411855" y="2853222"/>
              <a:ext cx="147399" cy="9066"/>
            </a:xfrm>
            <a:custGeom>
              <a:avLst/>
              <a:gdLst/>
              <a:ahLst/>
              <a:cxnLst/>
              <a:rect l="0" t="0" r="0" b="0"/>
              <a:pathLst>
                <a:path w="147399" h="9066">
                  <a:moveTo>
                    <a:pt x="147398" y="0"/>
                  </a:moveTo>
                  <a:lnTo>
                    <a:pt x="88782" y="9065"/>
                  </a:lnTo>
                  <a:lnTo>
                    <a:pt x="26971" y="2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569782" y="2895336"/>
              <a:ext cx="21058" cy="73701"/>
            </a:xfrm>
            <a:custGeom>
              <a:avLst/>
              <a:gdLst/>
              <a:ahLst/>
              <a:cxnLst/>
              <a:rect l="0" t="0" r="0" b="0"/>
              <a:pathLst>
                <a:path w="21058" h="73701">
                  <a:moveTo>
                    <a:pt x="0" y="0"/>
                  </a:moveTo>
                  <a:lnTo>
                    <a:pt x="11453" y="47906"/>
                  </a:lnTo>
                  <a:lnTo>
                    <a:pt x="21057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517140" y="2874279"/>
              <a:ext cx="157928" cy="242157"/>
            </a:xfrm>
            <a:custGeom>
              <a:avLst/>
              <a:gdLst/>
              <a:ahLst/>
              <a:cxnLst/>
              <a:rect l="0" t="0" r="0" b="0"/>
              <a:pathLst>
                <a:path w="157928" h="242157">
                  <a:moveTo>
                    <a:pt x="157927" y="0"/>
                  </a:moveTo>
                  <a:lnTo>
                    <a:pt x="128076" y="53875"/>
                  </a:lnTo>
                  <a:lnTo>
                    <a:pt x="80163" y="115922"/>
                  </a:lnTo>
                  <a:lnTo>
                    <a:pt x="29106" y="178994"/>
                  </a:lnTo>
                  <a:lnTo>
                    <a:pt x="9663" y="209403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01368" y="3148020"/>
              <a:ext cx="168456" cy="147400"/>
            </a:xfrm>
            <a:custGeom>
              <a:avLst/>
              <a:gdLst/>
              <a:ahLst/>
              <a:cxnLst/>
              <a:rect l="0" t="0" r="0" b="0"/>
              <a:pathLst>
                <a:path w="168456" h="147400">
                  <a:moveTo>
                    <a:pt x="168455" y="0"/>
                  </a:moveTo>
                  <a:lnTo>
                    <a:pt x="110891" y="56396"/>
                  </a:lnTo>
                  <a:lnTo>
                    <a:pt x="53279" y="10529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43482" y="3148020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105285" y="126342"/>
                  </a:moveTo>
                  <a:lnTo>
                    <a:pt x="62623" y="72228"/>
                  </a:lnTo>
                  <a:lnTo>
                    <a:pt x="9337" y="97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52895" y="3211191"/>
              <a:ext cx="122215" cy="252685"/>
            </a:xfrm>
            <a:custGeom>
              <a:avLst/>
              <a:gdLst/>
              <a:ahLst/>
              <a:cxnLst/>
              <a:rect l="0" t="0" r="0" b="0"/>
              <a:pathLst>
                <a:path w="122215" h="252685">
                  <a:moveTo>
                    <a:pt x="122214" y="0"/>
                  </a:moveTo>
                  <a:lnTo>
                    <a:pt x="105446" y="11179"/>
                  </a:lnTo>
                  <a:lnTo>
                    <a:pt x="94094" y="26026"/>
                  </a:lnTo>
                  <a:lnTo>
                    <a:pt x="51610" y="85982"/>
                  </a:lnTo>
                  <a:lnTo>
                    <a:pt x="13754" y="133982"/>
                  </a:lnTo>
                  <a:lnTo>
                    <a:pt x="4284" y="141964"/>
                  </a:lnTo>
                  <a:lnTo>
                    <a:pt x="310" y="143776"/>
                  </a:lnTo>
                  <a:lnTo>
                    <a:pt x="0" y="141474"/>
                  </a:lnTo>
                  <a:lnTo>
                    <a:pt x="2133" y="136430"/>
                  </a:lnTo>
                  <a:lnTo>
                    <a:pt x="13863" y="127706"/>
                  </a:lnTo>
                  <a:lnTo>
                    <a:pt x="21903" y="123742"/>
                  </a:lnTo>
                  <a:lnTo>
                    <a:pt x="43316" y="122457"/>
                  </a:lnTo>
                  <a:lnTo>
                    <a:pt x="55577" y="123752"/>
                  </a:lnTo>
                  <a:lnTo>
                    <a:pt x="64922" y="128125"/>
                  </a:lnTo>
                  <a:lnTo>
                    <a:pt x="78423" y="142343"/>
                  </a:lnTo>
                  <a:lnTo>
                    <a:pt x="81321" y="151047"/>
                  </a:lnTo>
                  <a:lnTo>
                    <a:pt x="81423" y="170077"/>
                  </a:lnTo>
                  <a:lnTo>
                    <a:pt x="70786" y="210890"/>
                  </a:lnTo>
                  <a:lnTo>
                    <a:pt x="54983" y="238741"/>
                  </a:lnTo>
                  <a:lnTo>
                    <a:pt x="3798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40205" y="3399030"/>
              <a:ext cx="105448" cy="222774"/>
            </a:xfrm>
            <a:custGeom>
              <a:avLst/>
              <a:gdLst/>
              <a:ahLst/>
              <a:cxnLst/>
              <a:rect l="0" t="0" r="0" b="0"/>
              <a:pathLst>
                <a:path w="105448" h="222774">
                  <a:moveTo>
                    <a:pt x="24375" y="33260"/>
                  </a:moveTo>
                  <a:lnTo>
                    <a:pt x="33950" y="57306"/>
                  </a:lnTo>
                  <a:lnTo>
                    <a:pt x="64465" y="105960"/>
                  </a:lnTo>
                  <a:lnTo>
                    <a:pt x="80798" y="117434"/>
                  </a:lnTo>
                  <a:lnTo>
                    <a:pt x="87727" y="117452"/>
                  </a:lnTo>
                  <a:lnTo>
                    <a:pt x="93515" y="113954"/>
                  </a:lnTo>
                  <a:lnTo>
                    <a:pt x="98545" y="108113"/>
                  </a:lnTo>
                  <a:lnTo>
                    <a:pt x="104133" y="89145"/>
                  </a:lnTo>
                  <a:lnTo>
                    <a:pt x="105447" y="66286"/>
                  </a:lnTo>
                  <a:lnTo>
                    <a:pt x="102131" y="44429"/>
                  </a:lnTo>
                  <a:lnTo>
                    <a:pt x="93638" y="26136"/>
                  </a:lnTo>
                  <a:lnTo>
                    <a:pt x="88098" y="17982"/>
                  </a:lnTo>
                  <a:lnTo>
                    <a:pt x="72583" y="5802"/>
                  </a:lnTo>
                  <a:lnTo>
                    <a:pt x="63533" y="917"/>
                  </a:lnTo>
                  <a:lnTo>
                    <a:pt x="55160" y="0"/>
                  </a:lnTo>
                  <a:lnTo>
                    <a:pt x="39616" y="5219"/>
                  </a:lnTo>
                  <a:lnTo>
                    <a:pt x="17713" y="26901"/>
                  </a:lnTo>
                  <a:lnTo>
                    <a:pt x="1995" y="61141"/>
                  </a:lnTo>
                  <a:lnTo>
                    <a:pt x="0" y="84256"/>
                  </a:lnTo>
                  <a:lnTo>
                    <a:pt x="8252" y="133280"/>
                  </a:lnTo>
                  <a:lnTo>
                    <a:pt x="23368" y="168570"/>
                  </a:lnTo>
                  <a:lnTo>
                    <a:pt x="48253" y="195664"/>
                  </a:lnTo>
                  <a:lnTo>
                    <a:pt x="98075" y="222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790466" y="2123593"/>
            <a:ext cx="234053" cy="476946"/>
            <a:chOff x="4790466" y="2123593"/>
            <a:chExt cx="234053" cy="476946"/>
          </a:xfrm>
        </p:grpSpPr>
        <p:sp>
          <p:nvSpPr>
            <p:cNvPr id="78" name="Freeform 77"/>
            <p:cNvSpPr/>
            <p:nvPr/>
          </p:nvSpPr>
          <p:spPr>
            <a:xfrm>
              <a:off x="4790466" y="2123593"/>
              <a:ext cx="87174" cy="150563"/>
            </a:xfrm>
            <a:custGeom>
              <a:avLst/>
              <a:gdLst/>
              <a:ahLst/>
              <a:cxnLst/>
              <a:rect l="0" t="0" r="0" b="0"/>
              <a:pathLst>
                <a:path w="87174" h="150563">
                  <a:moveTo>
                    <a:pt x="63171" y="87391"/>
                  </a:moveTo>
                  <a:lnTo>
                    <a:pt x="86890" y="43428"/>
                  </a:lnTo>
                  <a:lnTo>
                    <a:pt x="87173" y="34686"/>
                  </a:lnTo>
                  <a:lnTo>
                    <a:pt x="81247" y="18733"/>
                  </a:lnTo>
                  <a:lnTo>
                    <a:pt x="67695" y="6963"/>
                  </a:lnTo>
                  <a:lnTo>
                    <a:pt x="59168" y="2187"/>
                  </a:lnTo>
                  <a:lnTo>
                    <a:pt x="40335" y="0"/>
                  </a:lnTo>
                  <a:lnTo>
                    <a:pt x="30399" y="1054"/>
                  </a:lnTo>
                  <a:lnTo>
                    <a:pt x="22606" y="5267"/>
                  </a:lnTo>
                  <a:lnTo>
                    <a:pt x="10827" y="19306"/>
                  </a:lnTo>
                  <a:lnTo>
                    <a:pt x="8388" y="27963"/>
                  </a:lnTo>
                  <a:lnTo>
                    <a:pt x="8797" y="46941"/>
                  </a:lnTo>
                  <a:lnTo>
                    <a:pt x="15998" y="63954"/>
                  </a:lnTo>
                  <a:lnTo>
                    <a:pt x="21194" y="71766"/>
                  </a:lnTo>
                  <a:lnTo>
                    <a:pt x="28167" y="75805"/>
                  </a:lnTo>
                  <a:lnTo>
                    <a:pt x="45274" y="77172"/>
                  </a:lnTo>
                  <a:lnTo>
                    <a:pt x="48900" y="79409"/>
                  </a:lnTo>
                  <a:lnTo>
                    <a:pt x="48978" y="83239"/>
                  </a:lnTo>
                  <a:lnTo>
                    <a:pt x="46690" y="88133"/>
                  </a:lnTo>
                  <a:lnTo>
                    <a:pt x="14597" y="122656"/>
                  </a:lnTo>
                  <a:lnTo>
                    <a:pt x="0" y="1505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811523" y="2305741"/>
              <a:ext cx="70976" cy="136871"/>
            </a:xfrm>
            <a:custGeom>
              <a:avLst/>
              <a:gdLst/>
              <a:ahLst/>
              <a:cxnLst/>
              <a:rect l="0" t="0" r="0" b="0"/>
              <a:pathLst>
                <a:path w="70976" h="136871">
                  <a:moveTo>
                    <a:pt x="42114" y="0"/>
                  </a:moveTo>
                  <a:lnTo>
                    <a:pt x="12806" y="29308"/>
                  </a:lnTo>
                  <a:lnTo>
                    <a:pt x="9707" y="30067"/>
                  </a:lnTo>
                  <a:lnTo>
                    <a:pt x="8811" y="27063"/>
                  </a:lnTo>
                  <a:lnTo>
                    <a:pt x="9384" y="21552"/>
                  </a:lnTo>
                  <a:lnTo>
                    <a:pt x="13275" y="19047"/>
                  </a:lnTo>
                  <a:lnTo>
                    <a:pt x="26957" y="19383"/>
                  </a:lnTo>
                  <a:lnTo>
                    <a:pt x="41617" y="26552"/>
                  </a:lnTo>
                  <a:lnTo>
                    <a:pt x="48802" y="31739"/>
                  </a:lnTo>
                  <a:lnTo>
                    <a:pt x="59904" y="46861"/>
                  </a:lnTo>
                  <a:lnTo>
                    <a:pt x="67568" y="66451"/>
                  </a:lnTo>
                  <a:lnTo>
                    <a:pt x="70975" y="90754"/>
                  </a:lnTo>
                  <a:lnTo>
                    <a:pt x="68374" y="101447"/>
                  </a:lnTo>
                  <a:lnTo>
                    <a:pt x="56125" y="119567"/>
                  </a:lnTo>
                  <a:lnTo>
                    <a:pt x="35863" y="12918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12970" y="2481586"/>
              <a:ext cx="211549" cy="118953"/>
            </a:xfrm>
            <a:custGeom>
              <a:avLst/>
              <a:gdLst/>
              <a:ahLst/>
              <a:cxnLst/>
              <a:rect l="0" t="0" r="0" b="0"/>
              <a:pathLst>
                <a:path w="211549" h="118953">
                  <a:moveTo>
                    <a:pt x="82781" y="34724"/>
                  </a:moveTo>
                  <a:lnTo>
                    <a:pt x="88370" y="17957"/>
                  </a:lnTo>
                  <a:lnTo>
                    <a:pt x="86507" y="11848"/>
                  </a:lnTo>
                  <a:lnTo>
                    <a:pt x="81756" y="6605"/>
                  </a:lnTo>
                  <a:lnTo>
                    <a:pt x="75078" y="1940"/>
                  </a:lnTo>
                  <a:lnTo>
                    <a:pt x="67117" y="0"/>
                  </a:lnTo>
                  <a:lnTo>
                    <a:pt x="48913" y="964"/>
                  </a:lnTo>
                  <a:lnTo>
                    <a:pt x="32244" y="8412"/>
                  </a:lnTo>
                  <a:lnTo>
                    <a:pt x="17036" y="20690"/>
                  </a:lnTo>
                  <a:lnTo>
                    <a:pt x="2478" y="37846"/>
                  </a:lnTo>
                  <a:lnTo>
                    <a:pt x="0" y="47334"/>
                  </a:lnTo>
                  <a:lnTo>
                    <a:pt x="3486" y="67235"/>
                  </a:lnTo>
                  <a:lnTo>
                    <a:pt x="10030" y="73945"/>
                  </a:lnTo>
                  <a:lnTo>
                    <a:pt x="29780" y="81402"/>
                  </a:lnTo>
                  <a:lnTo>
                    <a:pt x="51036" y="81596"/>
                  </a:lnTo>
                  <a:lnTo>
                    <a:pt x="93278" y="72189"/>
                  </a:lnTo>
                  <a:lnTo>
                    <a:pt x="147412" y="43107"/>
                  </a:lnTo>
                  <a:lnTo>
                    <a:pt x="209251" y="15217"/>
                  </a:lnTo>
                  <a:lnTo>
                    <a:pt x="211548" y="11191"/>
                  </a:lnTo>
                  <a:lnTo>
                    <a:pt x="208400" y="8507"/>
                  </a:lnTo>
                  <a:lnTo>
                    <a:pt x="201622" y="6718"/>
                  </a:lnTo>
                  <a:lnTo>
                    <a:pt x="169726" y="9788"/>
                  </a:lnTo>
                  <a:lnTo>
                    <a:pt x="150279" y="18183"/>
                  </a:lnTo>
                  <a:lnTo>
                    <a:pt x="92765" y="56178"/>
                  </a:lnTo>
                  <a:lnTo>
                    <a:pt x="64682" y="80076"/>
                  </a:lnTo>
                  <a:lnTo>
                    <a:pt x="47782" y="103144"/>
                  </a:lnTo>
                  <a:lnTo>
                    <a:pt x="40667" y="1189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2" name="Straight Connector 81"/>
          <p:cNvCxnSpPr/>
          <p:nvPr/>
        </p:nvCxnSpPr>
        <p:spPr>
          <a:xfrm>
            <a:off x="5201077" y="1842487"/>
            <a:ext cx="0" cy="114201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451080" y="83767"/>
            <a:ext cx="7906903" cy="568540"/>
            <a:chOff x="451080" y="83767"/>
            <a:chExt cx="7906903" cy="568540"/>
          </a:xfrm>
        </p:grpSpPr>
        <p:sp>
          <p:nvSpPr>
            <p:cNvPr id="2" name="Freeform 1"/>
            <p:cNvSpPr/>
            <p:nvPr/>
          </p:nvSpPr>
          <p:spPr>
            <a:xfrm>
              <a:off x="625451" y="336451"/>
              <a:ext cx="25671" cy="315856"/>
            </a:xfrm>
            <a:custGeom>
              <a:avLst/>
              <a:gdLst/>
              <a:ahLst/>
              <a:cxnLst/>
              <a:rect l="0" t="0" r="0" b="0"/>
              <a:pathLst>
                <a:path w="25671" h="315856">
                  <a:moveTo>
                    <a:pt x="4613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4"/>
                  </a:lnTo>
                  <a:lnTo>
                    <a:pt x="507" y="42695"/>
                  </a:lnTo>
                  <a:lnTo>
                    <a:pt x="1326" y="56823"/>
                  </a:lnTo>
                  <a:lnTo>
                    <a:pt x="2142" y="71948"/>
                  </a:lnTo>
                  <a:lnTo>
                    <a:pt x="2826" y="87809"/>
                  </a:lnTo>
                  <a:lnTo>
                    <a:pt x="3352" y="104197"/>
                  </a:lnTo>
                  <a:lnTo>
                    <a:pt x="3743" y="120954"/>
                  </a:lnTo>
                  <a:lnTo>
                    <a:pt x="4190" y="137966"/>
                  </a:lnTo>
                  <a:lnTo>
                    <a:pt x="5030" y="155153"/>
                  </a:lnTo>
                  <a:lnTo>
                    <a:pt x="6411" y="172458"/>
                  </a:lnTo>
                  <a:lnTo>
                    <a:pt x="8154" y="189842"/>
                  </a:lnTo>
                  <a:lnTo>
                    <a:pt x="9863" y="207280"/>
                  </a:lnTo>
                  <a:lnTo>
                    <a:pt x="11312" y="224741"/>
                  </a:lnTo>
                  <a:lnTo>
                    <a:pt x="12637" y="241840"/>
                  </a:lnTo>
                  <a:lnTo>
                    <a:pt x="14488" y="259730"/>
                  </a:lnTo>
                  <a:lnTo>
                    <a:pt x="18142" y="282217"/>
                  </a:lnTo>
                  <a:lnTo>
                    <a:pt x="2567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1080" y="283809"/>
              <a:ext cx="368498" cy="84229"/>
            </a:xfrm>
            <a:custGeom>
              <a:avLst/>
              <a:gdLst/>
              <a:ahLst/>
              <a:cxnLst/>
              <a:rect l="0" t="0" r="0" b="0"/>
              <a:pathLst>
                <a:path w="368498" h="84229">
                  <a:moveTo>
                    <a:pt x="368497" y="0"/>
                  </a:moveTo>
                  <a:lnTo>
                    <a:pt x="356695" y="2933"/>
                  </a:lnTo>
                  <a:lnTo>
                    <a:pt x="344926" y="5715"/>
                  </a:lnTo>
                  <a:lnTo>
                    <a:pt x="332031" y="8611"/>
                  </a:lnTo>
                  <a:lnTo>
                    <a:pt x="318010" y="11478"/>
                  </a:lnTo>
                  <a:lnTo>
                    <a:pt x="303034" y="13995"/>
                  </a:lnTo>
                  <a:lnTo>
                    <a:pt x="287320" y="16010"/>
                  </a:lnTo>
                  <a:lnTo>
                    <a:pt x="271390" y="17695"/>
                  </a:lnTo>
                  <a:lnTo>
                    <a:pt x="256015" y="19439"/>
                  </a:lnTo>
                  <a:lnTo>
                    <a:pt x="241562" y="21465"/>
                  </a:lnTo>
                  <a:lnTo>
                    <a:pt x="227724" y="23827"/>
                  </a:lnTo>
                  <a:lnTo>
                    <a:pt x="213746" y="26491"/>
                  </a:lnTo>
                  <a:lnTo>
                    <a:pt x="199188" y="29398"/>
                  </a:lnTo>
                  <a:lnTo>
                    <a:pt x="183949" y="32485"/>
                  </a:lnTo>
                  <a:lnTo>
                    <a:pt x="168100" y="35704"/>
                  </a:lnTo>
                  <a:lnTo>
                    <a:pt x="151768" y="39015"/>
                  </a:lnTo>
                  <a:lnTo>
                    <a:pt x="135240" y="42390"/>
                  </a:lnTo>
                  <a:lnTo>
                    <a:pt x="118925" y="45808"/>
                  </a:lnTo>
                  <a:lnTo>
                    <a:pt x="103034" y="49257"/>
                  </a:lnTo>
                  <a:lnTo>
                    <a:pt x="87755" y="52725"/>
                  </a:lnTo>
                  <a:lnTo>
                    <a:pt x="73335" y="56207"/>
                  </a:lnTo>
                  <a:lnTo>
                    <a:pt x="59829" y="59698"/>
                  </a:lnTo>
                  <a:lnTo>
                    <a:pt x="47383" y="63237"/>
                  </a:lnTo>
                  <a:lnTo>
                    <a:pt x="35003" y="67353"/>
                  </a:lnTo>
                  <a:lnTo>
                    <a:pt x="20482" y="7352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11762" y="273280"/>
              <a:ext cx="346583" cy="353187"/>
            </a:xfrm>
            <a:custGeom>
              <a:avLst/>
              <a:gdLst/>
              <a:ahLst/>
              <a:cxnLst/>
              <a:rect l="0" t="0" r="0" b="0"/>
              <a:pathLst>
                <a:path w="346583" h="353187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5"/>
                  </a:lnTo>
                  <a:lnTo>
                    <a:pt x="200" y="39008"/>
                  </a:lnTo>
                  <a:lnTo>
                    <a:pt x="0" y="51468"/>
                  </a:lnTo>
                  <a:lnTo>
                    <a:pt x="655" y="65171"/>
                  </a:lnTo>
                  <a:lnTo>
                    <a:pt x="2067" y="79589"/>
                  </a:lnTo>
                  <a:lnTo>
                    <a:pt x="4079" y="93869"/>
                  </a:lnTo>
                  <a:lnTo>
                    <a:pt x="6537" y="107545"/>
                  </a:lnTo>
                  <a:lnTo>
                    <a:pt x="9152" y="120673"/>
                  </a:lnTo>
                  <a:lnTo>
                    <a:pt x="11520" y="133635"/>
                  </a:lnTo>
                  <a:lnTo>
                    <a:pt x="13446" y="146695"/>
                  </a:lnTo>
                  <a:lnTo>
                    <a:pt x="15077" y="160111"/>
                  </a:lnTo>
                  <a:lnTo>
                    <a:pt x="16786" y="174198"/>
                  </a:lnTo>
                  <a:lnTo>
                    <a:pt x="18786" y="189049"/>
                  </a:lnTo>
                  <a:lnTo>
                    <a:pt x="20961" y="204433"/>
                  </a:lnTo>
                  <a:lnTo>
                    <a:pt x="22969" y="219906"/>
                  </a:lnTo>
                  <a:lnTo>
                    <a:pt x="24621" y="235196"/>
                  </a:lnTo>
                  <a:lnTo>
                    <a:pt x="26053" y="250054"/>
                  </a:lnTo>
                  <a:lnTo>
                    <a:pt x="27621" y="264184"/>
                  </a:lnTo>
                  <a:lnTo>
                    <a:pt x="29523" y="277506"/>
                  </a:lnTo>
                  <a:lnTo>
                    <a:pt x="31630" y="290266"/>
                  </a:lnTo>
                  <a:lnTo>
                    <a:pt x="33592" y="302915"/>
                  </a:lnTo>
                  <a:lnTo>
                    <a:pt x="35183" y="315650"/>
                  </a:lnTo>
                  <a:lnTo>
                    <a:pt x="35500" y="325837"/>
                  </a:lnTo>
                  <a:lnTo>
                    <a:pt x="34199" y="329392"/>
                  </a:lnTo>
                  <a:lnTo>
                    <a:pt x="32699" y="326339"/>
                  </a:lnTo>
                  <a:lnTo>
                    <a:pt x="31514" y="318563"/>
                  </a:lnTo>
                  <a:lnTo>
                    <a:pt x="30667" y="307969"/>
                  </a:lnTo>
                  <a:lnTo>
                    <a:pt x="30088" y="295821"/>
                  </a:lnTo>
                  <a:lnTo>
                    <a:pt x="29863" y="282999"/>
                  </a:lnTo>
                  <a:lnTo>
                    <a:pt x="30243" y="270198"/>
                  </a:lnTo>
                  <a:lnTo>
                    <a:pt x="31321" y="257756"/>
                  </a:lnTo>
                  <a:lnTo>
                    <a:pt x="33198" y="245916"/>
                  </a:lnTo>
                  <a:lnTo>
                    <a:pt x="36062" y="234942"/>
                  </a:lnTo>
                  <a:lnTo>
                    <a:pt x="39922" y="224891"/>
                  </a:lnTo>
                  <a:lnTo>
                    <a:pt x="44802" y="215816"/>
                  </a:lnTo>
                  <a:lnTo>
                    <a:pt x="50827" y="207856"/>
                  </a:lnTo>
                  <a:lnTo>
                    <a:pt x="57954" y="200989"/>
                  </a:lnTo>
                  <a:lnTo>
                    <a:pt x="66011" y="195376"/>
                  </a:lnTo>
                  <a:lnTo>
                    <a:pt x="74788" y="191428"/>
                  </a:lnTo>
                  <a:lnTo>
                    <a:pt x="84094" y="189222"/>
                  </a:lnTo>
                  <a:lnTo>
                    <a:pt x="93613" y="188705"/>
                  </a:lnTo>
                  <a:lnTo>
                    <a:pt x="102923" y="189871"/>
                  </a:lnTo>
                  <a:lnTo>
                    <a:pt x="111811" y="192548"/>
                  </a:lnTo>
                  <a:lnTo>
                    <a:pt x="120254" y="196614"/>
                  </a:lnTo>
                  <a:lnTo>
                    <a:pt x="128311" y="202085"/>
                  </a:lnTo>
                  <a:lnTo>
                    <a:pt x="136061" y="208836"/>
                  </a:lnTo>
                  <a:lnTo>
                    <a:pt x="143420" y="216639"/>
                  </a:lnTo>
                  <a:lnTo>
                    <a:pt x="150143" y="225246"/>
                  </a:lnTo>
                  <a:lnTo>
                    <a:pt x="156153" y="234447"/>
                  </a:lnTo>
                  <a:lnTo>
                    <a:pt x="161682" y="244234"/>
                  </a:lnTo>
                  <a:lnTo>
                    <a:pt x="167163" y="254789"/>
                  </a:lnTo>
                  <a:lnTo>
                    <a:pt x="172848" y="266145"/>
                  </a:lnTo>
                  <a:lnTo>
                    <a:pt x="178651" y="278043"/>
                  </a:lnTo>
                  <a:lnTo>
                    <a:pt x="184247" y="290030"/>
                  </a:lnTo>
                  <a:lnTo>
                    <a:pt x="189472" y="301790"/>
                  </a:lnTo>
                  <a:lnTo>
                    <a:pt x="194823" y="311705"/>
                  </a:lnTo>
                  <a:lnTo>
                    <a:pt x="200467" y="317039"/>
                  </a:lnTo>
                  <a:lnTo>
                    <a:pt x="205723" y="317294"/>
                  </a:lnTo>
                  <a:lnTo>
                    <a:pt x="210843" y="313730"/>
                  </a:lnTo>
                  <a:lnTo>
                    <a:pt x="216167" y="307658"/>
                  </a:lnTo>
                  <a:lnTo>
                    <a:pt x="221995" y="300157"/>
                  </a:lnTo>
                  <a:lnTo>
                    <a:pt x="228635" y="292119"/>
                  </a:lnTo>
                  <a:lnTo>
                    <a:pt x="236163" y="284042"/>
                  </a:lnTo>
                  <a:lnTo>
                    <a:pt x="244482" y="276123"/>
                  </a:lnTo>
                  <a:lnTo>
                    <a:pt x="253433" y="268406"/>
                  </a:lnTo>
                  <a:lnTo>
                    <a:pt x="262858" y="260877"/>
                  </a:lnTo>
                  <a:lnTo>
                    <a:pt x="272625" y="253664"/>
                  </a:lnTo>
                  <a:lnTo>
                    <a:pt x="282633" y="247037"/>
                  </a:lnTo>
                  <a:lnTo>
                    <a:pt x="292804" y="241090"/>
                  </a:lnTo>
                  <a:lnTo>
                    <a:pt x="302921" y="235603"/>
                  </a:lnTo>
                  <a:lnTo>
                    <a:pt x="312641" y="230151"/>
                  </a:lnTo>
                  <a:lnTo>
                    <a:pt x="321800" y="224470"/>
                  </a:lnTo>
                  <a:lnTo>
                    <a:pt x="330085" y="218161"/>
                  </a:lnTo>
                  <a:lnTo>
                    <a:pt x="336972" y="210629"/>
                  </a:lnTo>
                  <a:lnTo>
                    <a:pt x="342292" y="201673"/>
                  </a:lnTo>
                  <a:lnTo>
                    <a:pt x="345711" y="191743"/>
                  </a:lnTo>
                  <a:lnTo>
                    <a:pt x="346582" y="181699"/>
                  </a:lnTo>
                  <a:lnTo>
                    <a:pt x="344791" y="172071"/>
                  </a:lnTo>
                  <a:lnTo>
                    <a:pt x="340504" y="163338"/>
                  </a:lnTo>
                  <a:lnTo>
                    <a:pt x="333897" y="156085"/>
                  </a:lnTo>
                  <a:lnTo>
                    <a:pt x="325312" y="150483"/>
                  </a:lnTo>
                  <a:lnTo>
                    <a:pt x="315332" y="146689"/>
                  </a:lnTo>
                  <a:lnTo>
                    <a:pt x="304658" y="145027"/>
                  </a:lnTo>
                  <a:lnTo>
                    <a:pt x="293750" y="145466"/>
                  </a:lnTo>
                  <a:lnTo>
                    <a:pt x="282990" y="147860"/>
                  </a:lnTo>
                  <a:lnTo>
                    <a:pt x="272765" y="152123"/>
                  </a:lnTo>
                  <a:lnTo>
                    <a:pt x="263227" y="158025"/>
                  </a:lnTo>
                  <a:lnTo>
                    <a:pt x="254500" y="165239"/>
                  </a:lnTo>
                  <a:lnTo>
                    <a:pt x="246776" y="173443"/>
                  </a:lnTo>
                  <a:lnTo>
                    <a:pt x="240058" y="182364"/>
                  </a:lnTo>
                  <a:lnTo>
                    <a:pt x="234206" y="191793"/>
                  </a:lnTo>
                  <a:lnTo>
                    <a:pt x="229033" y="201575"/>
                  </a:lnTo>
                  <a:lnTo>
                    <a:pt x="224372" y="211599"/>
                  </a:lnTo>
                  <a:lnTo>
                    <a:pt x="220410" y="221788"/>
                  </a:lnTo>
                  <a:lnTo>
                    <a:pt x="217652" y="232088"/>
                  </a:lnTo>
                  <a:lnTo>
                    <a:pt x="216280" y="242468"/>
                  </a:lnTo>
                  <a:lnTo>
                    <a:pt x="216172" y="253067"/>
                  </a:lnTo>
                  <a:lnTo>
                    <a:pt x="217088" y="264175"/>
                  </a:lnTo>
                  <a:lnTo>
                    <a:pt x="218783" y="275902"/>
                  </a:lnTo>
                  <a:lnTo>
                    <a:pt x="221208" y="287880"/>
                  </a:lnTo>
                  <a:lnTo>
                    <a:pt x="224505" y="299388"/>
                  </a:lnTo>
                  <a:lnTo>
                    <a:pt x="228688" y="310047"/>
                  </a:lnTo>
                  <a:lnTo>
                    <a:pt x="233801" y="319662"/>
                  </a:lnTo>
                  <a:lnTo>
                    <a:pt x="239989" y="328047"/>
                  </a:lnTo>
                  <a:lnTo>
                    <a:pt x="247234" y="335236"/>
                  </a:lnTo>
                  <a:lnTo>
                    <a:pt x="255540" y="341250"/>
                  </a:lnTo>
                  <a:lnTo>
                    <a:pt x="265019" y="346007"/>
                  </a:lnTo>
                  <a:lnTo>
                    <a:pt x="275609" y="349578"/>
                  </a:lnTo>
                  <a:lnTo>
                    <a:pt x="286906" y="351971"/>
                  </a:lnTo>
                  <a:lnTo>
                    <a:pt x="299567" y="353186"/>
                  </a:lnTo>
                  <a:lnTo>
                    <a:pt x="316937" y="352211"/>
                  </a:lnTo>
                  <a:lnTo>
                    <a:pt x="34472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30230" y="368037"/>
              <a:ext cx="147400" cy="219357"/>
            </a:xfrm>
            <a:custGeom>
              <a:avLst/>
              <a:gdLst/>
              <a:ahLst/>
              <a:cxnLst/>
              <a:rect l="0" t="0" r="0" b="0"/>
              <a:pathLst>
                <a:path w="147400" h="219357">
                  <a:moveTo>
                    <a:pt x="0" y="21057"/>
                  </a:moveTo>
                  <a:lnTo>
                    <a:pt x="67" y="32725"/>
                  </a:lnTo>
                  <a:lnTo>
                    <a:pt x="707" y="43213"/>
                  </a:lnTo>
                  <a:lnTo>
                    <a:pt x="2008" y="53515"/>
                  </a:lnTo>
                  <a:lnTo>
                    <a:pt x="4041" y="63816"/>
                  </a:lnTo>
                  <a:lnTo>
                    <a:pt x="7006" y="74160"/>
                  </a:lnTo>
                  <a:lnTo>
                    <a:pt x="10921" y="84554"/>
                  </a:lnTo>
                  <a:lnTo>
                    <a:pt x="15497" y="95155"/>
                  </a:lnTo>
                  <a:lnTo>
                    <a:pt x="20252" y="106262"/>
                  </a:lnTo>
                  <a:lnTo>
                    <a:pt x="24891" y="117990"/>
                  </a:lnTo>
                  <a:lnTo>
                    <a:pt x="29307" y="130138"/>
                  </a:lnTo>
                  <a:lnTo>
                    <a:pt x="33500" y="142292"/>
                  </a:lnTo>
                  <a:lnTo>
                    <a:pt x="37503" y="154213"/>
                  </a:lnTo>
                  <a:lnTo>
                    <a:pt x="41361" y="165997"/>
                  </a:lnTo>
                  <a:lnTo>
                    <a:pt x="45112" y="177974"/>
                  </a:lnTo>
                  <a:lnTo>
                    <a:pt x="48797" y="190302"/>
                  </a:lnTo>
                  <a:lnTo>
                    <a:pt x="52765" y="202022"/>
                  </a:lnTo>
                  <a:lnTo>
                    <a:pt x="57648" y="211234"/>
                  </a:lnTo>
                  <a:lnTo>
                    <a:pt x="63701" y="217079"/>
                  </a:lnTo>
                  <a:lnTo>
                    <a:pt x="70378" y="219356"/>
                  </a:lnTo>
                  <a:lnTo>
                    <a:pt x="76559" y="218000"/>
                  </a:lnTo>
                  <a:lnTo>
                    <a:pt x="81640" y="213384"/>
                  </a:lnTo>
                  <a:lnTo>
                    <a:pt x="85693" y="206286"/>
                  </a:lnTo>
                  <a:lnTo>
                    <a:pt x="89178" y="197654"/>
                  </a:lnTo>
                  <a:lnTo>
                    <a:pt x="92445" y="188161"/>
                  </a:lnTo>
                  <a:lnTo>
                    <a:pt x="95675" y="178204"/>
                  </a:lnTo>
                  <a:lnTo>
                    <a:pt x="98937" y="167996"/>
                  </a:lnTo>
                  <a:lnTo>
                    <a:pt x="102248" y="157646"/>
                  </a:lnTo>
                  <a:lnTo>
                    <a:pt x="105440" y="147051"/>
                  </a:lnTo>
                  <a:lnTo>
                    <a:pt x="108197" y="135938"/>
                  </a:lnTo>
                  <a:lnTo>
                    <a:pt x="110386" y="124195"/>
                  </a:lnTo>
                  <a:lnTo>
                    <a:pt x="112192" y="111866"/>
                  </a:lnTo>
                  <a:lnTo>
                    <a:pt x="114019" y="99056"/>
                  </a:lnTo>
                  <a:lnTo>
                    <a:pt x="116107" y="85886"/>
                  </a:lnTo>
                  <a:lnTo>
                    <a:pt x="118681" y="72618"/>
                  </a:lnTo>
                  <a:lnTo>
                    <a:pt x="122020" y="59637"/>
                  </a:lnTo>
                  <a:lnTo>
                    <a:pt x="126188" y="47144"/>
                  </a:lnTo>
                  <a:lnTo>
                    <a:pt x="130788" y="35598"/>
                  </a:lnTo>
                  <a:lnTo>
                    <a:pt x="135512" y="24673"/>
                  </a:lnTo>
                  <a:lnTo>
                    <a:pt x="140775" y="1341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51329" y="389094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3" y="36461"/>
                  </a:lnTo>
                  <a:lnTo>
                    <a:pt x="3863" y="50309"/>
                  </a:lnTo>
                  <a:lnTo>
                    <a:pt x="6180" y="64637"/>
                  </a:lnTo>
                  <a:lnTo>
                    <a:pt x="8841" y="79102"/>
                  </a:lnTo>
                  <a:lnTo>
                    <a:pt x="11604" y="93516"/>
                  </a:lnTo>
                  <a:lnTo>
                    <a:pt x="14361" y="109503"/>
                  </a:lnTo>
                  <a:lnTo>
                    <a:pt x="17356" y="131816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61857" y="220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50045" y="352909"/>
              <a:ext cx="148663" cy="167568"/>
            </a:xfrm>
            <a:custGeom>
              <a:avLst/>
              <a:gdLst/>
              <a:ahLst/>
              <a:cxnLst/>
              <a:rect l="0" t="0" r="0" b="0"/>
              <a:pathLst>
                <a:path w="148663" h="167568">
                  <a:moveTo>
                    <a:pt x="80268" y="4599"/>
                  </a:moveTo>
                  <a:lnTo>
                    <a:pt x="71467" y="1799"/>
                  </a:lnTo>
                  <a:lnTo>
                    <a:pt x="63120" y="298"/>
                  </a:lnTo>
                  <a:lnTo>
                    <a:pt x="54430" y="0"/>
                  </a:lnTo>
                  <a:lnTo>
                    <a:pt x="45655" y="1025"/>
                  </a:lnTo>
                  <a:lnTo>
                    <a:pt x="37457" y="3790"/>
                  </a:lnTo>
                  <a:lnTo>
                    <a:pt x="30171" y="8365"/>
                  </a:lnTo>
                  <a:lnTo>
                    <a:pt x="23808" y="14525"/>
                  </a:lnTo>
                  <a:lnTo>
                    <a:pt x="18227" y="21941"/>
                  </a:lnTo>
                  <a:lnTo>
                    <a:pt x="13258" y="30300"/>
                  </a:lnTo>
                  <a:lnTo>
                    <a:pt x="8903" y="39503"/>
                  </a:lnTo>
                  <a:lnTo>
                    <a:pt x="5343" y="49656"/>
                  </a:lnTo>
                  <a:lnTo>
                    <a:pt x="2615" y="60739"/>
                  </a:lnTo>
                  <a:lnTo>
                    <a:pt x="781" y="72452"/>
                  </a:lnTo>
                  <a:lnTo>
                    <a:pt x="0" y="84313"/>
                  </a:lnTo>
                  <a:lnTo>
                    <a:pt x="258" y="96028"/>
                  </a:lnTo>
                  <a:lnTo>
                    <a:pt x="1567" y="107335"/>
                  </a:lnTo>
                  <a:lnTo>
                    <a:pt x="4041" y="117928"/>
                  </a:lnTo>
                  <a:lnTo>
                    <a:pt x="7636" y="127713"/>
                  </a:lnTo>
                  <a:lnTo>
                    <a:pt x="12336" y="136606"/>
                  </a:lnTo>
                  <a:lnTo>
                    <a:pt x="18241" y="144441"/>
                  </a:lnTo>
                  <a:lnTo>
                    <a:pt x="25291" y="151228"/>
                  </a:lnTo>
                  <a:lnTo>
                    <a:pt x="33466" y="156957"/>
                  </a:lnTo>
                  <a:lnTo>
                    <a:pt x="42856" y="161515"/>
                  </a:lnTo>
                  <a:lnTo>
                    <a:pt x="53386" y="164945"/>
                  </a:lnTo>
                  <a:lnTo>
                    <a:pt x="64541" y="167096"/>
                  </a:lnTo>
                  <a:lnTo>
                    <a:pt x="75488" y="167567"/>
                  </a:lnTo>
                  <a:lnTo>
                    <a:pt x="85772" y="166290"/>
                  </a:lnTo>
                  <a:lnTo>
                    <a:pt x="95303" y="163484"/>
                  </a:lnTo>
                  <a:lnTo>
                    <a:pt x="104164" y="159466"/>
                  </a:lnTo>
                  <a:lnTo>
                    <a:pt x="112490" y="154539"/>
                  </a:lnTo>
                  <a:lnTo>
                    <a:pt x="120253" y="148792"/>
                  </a:lnTo>
                  <a:lnTo>
                    <a:pt x="127254" y="142112"/>
                  </a:lnTo>
                  <a:lnTo>
                    <a:pt x="133446" y="134504"/>
                  </a:lnTo>
                  <a:lnTo>
                    <a:pt x="138759" y="125939"/>
                  </a:lnTo>
                  <a:lnTo>
                    <a:pt x="143030" y="116279"/>
                  </a:lnTo>
                  <a:lnTo>
                    <a:pt x="146263" y="105559"/>
                  </a:lnTo>
                  <a:lnTo>
                    <a:pt x="148282" y="94106"/>
                  </a:lnTo>
                  <a:lnTo>
                    <a:pt x="148662" y="82426"/>
                  </a:lnTo>
                  <a:lnTo>
                    <a:pt x="147320" y="70841"/>
                  </a:lnTo>
                  <a:lnTo>
                    <a:pt x="144301" y="59792"/>
                  </a:lnTo>
                  <a:lnTo>
                    <a:pt x="139608" y="49905"/>
                  </a:lnTo>
                  <a:lnTo>
                    <a:pt x="133428" y="41412"/>
                  </a:lnTo>
                  <a:lnTo>
                    <a:pt x="126504" y="34351"/>
                  </a:lnTo>
                  <a:lnTo>
                    <a:pt x="119364" y="28059"/>
                  </a:lnTo>
                  <a:lnTo>
                    <a:pt x="111384" y="21985"/>
                  </a:lnTo>
                  <a:lnTo>
                    <a:pt x="101325" y="151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88241" y="136410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82"/>
                  </a:lnTo>
                  <a:lnTo>
                    <a:pt x="177" y="58457"/>
                  </a:lnTo>
                  <a:lnTo>
                    <a:pt x="826" y="74930"/>
                  </a:lnTo>
                  <a:lnTo>
                    <a:pt x="2074" y="92503"/>
                  </a:lnTo>
                  <a:lnTo>
                    <a:pt x="3727" y="111019"/>
                  </a:lnTo>
                  <a:lnTo>
                    <a:pt x="5375" y="130272"/>
                  </a:lnTo>
                  <a:lnTo>
                    <a:pt x="6782" y="150067"/>
                  </a:lnTo>
                  <a:lnTo>
                    <a:pt x="8048" y="170086"/>
                  </a:lnTo>
                  <a:lnTo>
                    <a:pt x="9504" y="189905"/>
                  </a:lnTo>
                  <a:lnTo>
                    <a:pt x="11331" y="209305"/>
                  </a:lnTo>
                  <a:lnTo>
                    <a:pt x="13388" y="228094"/>
                  </a:lnTo>
                  <a:lnTo>
                    <a:pt x="15316" y="246024"/>
                  </a:lnTo>
                  <a:lnTo>
                    <a:pt x="16910" y="263055"/>
                  </a:lnTo>
                  <a:lnTo>
                    <a:pt x="18133" y="279459"/>
                  </a:lnTo>
                  <a:lnTo>
                    <a:pt x="19028" y="295709"/>
                  </a:lnTo>
                  <a:lnTo>
                    <a:pt x="19670" y="312075"/>
                  </a:lnTo>
                  <a:lnTo>
                    <a:pt x="20317" y="328088"/>
                  </a:lnTo>
                  <a:lnTo>
                    <a:pt x="21573" y="344312"/>
                  </a:lnTo>
                  <a:lnTo>
                    <a:pt x="24669" y="363298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04054" y="420678"/>
              <a:ext cx="10529" cy="126344"/>
            </a:xfrm>
            <a:custGeom>
              <a:avLst/>
              <a:gdLst/>
              <a:ahLst/>
              <a:cxnLst/>
              <a:rect l="0" t="0" r="0" b="0"/>
              <a:pathLst>
                <a:path w="10529" h="126344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58"/>
                  </a:lnTo>
                  <a:lnTo>
                    <a:pt x="177" y="50133"/>
                  </a:lnTo>
                  <a:lnTo>
                    <a:pt x="826" y="63813"/>
                  </a:lnTo>
                  <a:lnTo>
                    <a:pt x="2074" y="77015"/>
                  </a:lnTo>
                  <a:lnTo>
                    <a:pt x="3735" y="89163"/>
                  </a:lnTo>
                  <a:lnTo>
                    <a:pt x="5562" y="100618"/>
                  </a:lnTo>
                  <a:lnTo>
                    <a:pt x="7716" y="112382"/>
                  </a:lnTo>
                  <a:lnTo>
                    <a:pt x="10528" y="126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14582" y="29433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88282" y="328875"/>
              <a:ext cx="168457" cy="186561"/>
            </a:xfrm>
            <a:custGeom>
              <a:avLst/>
              <a:gdLst/>
              <a:ahLst/>
              <a:cxnLst/>
              <a:rect l="0" t="0" r="0" b="0"/>
              <a:pathLst>
                <a:path w="168457" h="186561">
                  <a:moveTo>
                    <a:pt x="0" y="81275"/>
                  </a:moveTo>
                  <a:lnTo>
                    <a:pt x="2933" y="95810"/>
                  </a:lnTo>
                  <a:lnTo>
                    <a:pt x="5716" y="108441"/>
                  </a:lnTo>
                  <a:lnTo>
                    <a:pt x="8615" y="120346"/>
                  </a:lnTo>
                  <a:lnTo>
                    <a:pt x="11656" y="131828"/>
                  </a:lnTo>
                  <a:lnTo>
                    <a:pt x="14821" y="143020"/>
                  </a:lnTo>
                  <a:lnTo>
                    <a:pt x="18060" y="153929"/>
                  </a:lnTo>
                  <a:lnTo>
                    <a:pt x="20475" y="161887"/>
                  </a:lnTo>
                  <a:lnTo>
                    <a:pt x="21007" y="163509"/>
                  </a:lnTo>
                  <a:lnTo>
                    <a:pt x="20061" y="159833"/>
                  </a:lnTo>
                  <a:lnTo>
                    <a:pt x="18335" y="152390"/>
                  </a:lnTo>
                  <a:lnTo>
                    <a:pt x="16495" y="142120"/>
                  </a:lnTo>
                  <a:lnTo>
                    <a:pt x="14897" y="129731"/>
                  </a:lnTo>
                  <a:lnTo>
                    <a:pt x="13807" y="116115"/>
                  </a:lnTo>
                  <a:lnTo>
                    <a:pt x="13517" y="102332"/>
                  </a:lnTo>
                  <a:lnTo>
                    <a:pt x="14096" y="88974"/>
                  </a:lnTo>
                  <a:lnTo>
                    <a:pt x="15448" y="76218"/>
                  </a:lnTo>
                  <a:lnTo>
                    <a:pt x="17418" y="64034"/>
                  </a:lnTo>
                  <a:lnTo>
                    <a:pt x="19859" y="52321"/>
                  </a:lnTo>
                  <a:lnTo>
                    <a:pt x="22971" y="41131"/>
                  </a:lnTo>
                  <a:lnTo>
                    <a:pt x="27269" y="30673"/>
                  </a:lnTo>
                  <a:lnTo>
                    <a:pt x="32940" y="21017"/>
                  </a:lnTo>
                  <a:lnTo>
                    <a:pt x="39868" y="12564"/>
                  </a:lnTo>
                  <a:lnTo>
                    <a:pt x="47814" y="6096"/>
                  </a:lnTo>
                  <a:lnTo>
                    <a:pt x="56526" y="1869"/>
                  </a:lnTo>
                  <a:lnTo>
                    <a:pt x="65629" y="0"/>
                  </a:lnTo>
                  <a:lnTo>
                    <a:pt x="74652" y="707"/>
                  </a:lnTo>
                  <a:lnTo>
                    <a:pt x="83345" y="3845"/>
                  </a:lnTo>
                  <a:lnTo>
                    <a:pt x="91654" y="8849"/>
                  </a:lnTo>
                  <a:lnTo>
                    <a:pt x="99621" y="14946"/>
                  </a:lnTo>
                  <a:lnTo>
                    <a:pt x="107311" y="21598"/>
                  </a:lnTo>
                  <a:lnTo>
                    <a:pt x="114630" y="28669"/>
                  </a:lnTo>
                  <a:lnTo>
                    <a:pt x="121325" y="36320"/>
                  </a:lnTo>
                  <a:lnTo>
                    <a:pt x="127313" y="44613"/>
                  </a:lnTo>
                  <a:lnTo>
                    <a:pt x="132657" y="53488"/>
                  </a:lnTo>
                  <a:lnTo>
                    <a:pt x="137481" y="62832"/>
                  </a:lnTo>
                  <a:lnTo>
                    <a:pt x="141913" y="72529"/>
                  </a:lnTo>
                  <a:lnTo>
                    <a:pt x="146059" y="82483"/>
                  </a:lnTo>
                  <a:lnTo>
                    <a:pt x="150004" y="92619"/>
                  </a:lnTo>
                  <a:lnTo>
                    <a:pt x="153806" y="102885"/>
                  </a:lnTo>
                  <a:lnTo>
                    <a:pt x="157342" y="113406"/>
                  </a:lnTo>
                  <a:lnTo>
                    <a:pt x="160338" y="124461"/>
                  </a:lnTo>
                  <a:lnTo>
                    <a:pt x="162684" y="136143"/>
                  </a:lnTo>
                  <a:lnTo>
                    <a:pt x="164433" y="147796"/>
                  </a:lnTo>
                  <a:lnTo>
                    <a:pt x="165878" y="159255"/>
                  </a:lnTo>
                  <a:lnTo>
                    <a:pt x="167147" y="171527"/>
                  </a:lnTo>
                  <a:lnTo>
                    <a:pt x="168456" y="1865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21799" y="286760"/>
              <a:ext cx="198194" cy="225088"/>
            </a:xfrm>
            <a:custGeom>
              <a:avLst/>
              <a:gdLst/>
              <a:ahLst/>
              <a:cxnLst/>
              <a:rect l="0" t="0" r="0" b="0"/>
              <a:pathLst>
                <a:path w="198194" h="225088">
                  <a:moveTo>
                    <a:pt x="135022" y="112862"/>
                  </a:moveTo>
                  <a:lnTo>
                    <a:pt x="132155" y="103994"/>
                  </a:lnTo>
                  <a:lnTo>
                    <a:pt x="130013" y="95007"/>
                  </a:lnTo>
                  <a:lnTo>
                    <a:pt x="128405" y="85016"/>
                  </a:lnTo>
                  <a:lnTo>
                    <a:pt x="127052" y="74208"/>
                  </a:lnTo>
                  <a:lnTo>
                    <a:pt x="125555" y="63045"/>
                  </a:lnTo>
                  <a:lnTo>
                    <a:pt x="123700" y="51844"/>
                  </a:lnTo>
                  <a:lnTo>
                    <a:pt x="121287" y="40905"/>
                  </a:lnTo>
                  <a:lnTo>
                    <a:pt x="118058" y="30569"/>
                  </a:lnTo>
                  <a:lnTo>
                    <a:pt x="113946" y="20970"/>
                  </a:lnTo>
                  <a:lnTo>
                    <a:pt x="108726" y="12544"/>
                  </a:lnTo>
                  <a:lnTo>
                    <a:pt x="101940" y="6088"/>
                  </a:lnTo>
                  <a:lnTo>
                    <a:pt x="93493" y="1868"/>
                  </a:lnTo>
                  <a:lnTo>
                    <a:pt x="83907" y="0"/>
                  </a:lnTo>
                  <a:lnTo>
                    <a:pt x="74095" y="708"/>
                  </a:lnTo>
                  <a:lnTo>
                    <a:pt x="64612" y="3847"/>
                  </a:lnTo>
                  <a:lnTo>
                    <a:pt x="55639" y="8851"/>
                  </a:lnTo>
                  <a:lnTo>
                    <a:pt x="47159" y="14948"/>
                  </a:lnTo>
                  <a:lnTo>
                    <a:pt x="39093" y="21600"/>
                  </a:lnTo>
                  <a:lnTo>
                    <a:pt x="31506" y="28670"/>
                  </a:lnTo>
                  <a:lnTo>
                    <a:pt x="24623" y="36321"/>
                  </a:lnTo>
                  <a:lnTo>
                    <a:pt x="18511" y="44624"/>
                  </a:lnTo>
                  <a:lnTo>
                    <a:pt x="13252" y="53844"/>
                  </a:lnTo>
                  <a:lnTo>
                    <a:pt x="9017" y="64484"/>
                  </a:lnTo>
                  <a:lnTo>
                    <a:pt x="5798" y="76683"/>
                  </a:lnTo>
                  <a:lnTo>
                    <a:pt x="3450" y="90116"/>
                  </a:lnTo>
                  <a:lnTo>
                    <a:pt x="1783" y="104196"/>
                  </a:lnTo>
                  <a:lnTo>
                    <a:pt x="626" y="118516"/>
                  </a:lnTo>
                  <a:lnTo>
                    <a:pt x="0" y="132876"/>
                  </a:lnTo>
                  <a:lnTo>
                    <a:pt x="103" y="147196"/>
                  </a:lnTo>
                  <a:lnTo>
                    <a:pt x="991" y="161445"/>
                  </a:lnTo>
                  <a:lnTo>
                    <a:pt x="2740" y="175302"/>
                  </a:lnTo>
                  <a:lnTo>
                    <a:pt x="5517" y="188161"/>
                  </a:lnTo>
                  <a:lnTo>
                    <a:pt x="9323" y="199761"/>
                  </a:lnTo>
                  <a:lnTo>
                    <a:pt x="14338" y="209686"/>
                  </a:lnTo>
                  <a:lnTo>
                    <a:pt x="20985" y="217225"/>
                  </a:lnTo>
                  <a:lnTo>
                    <a:pt x="29339" y="222213"/>
                  </a:lnTo>
                  <a:lnTo>
                    <a:pt x="38863" y="224783"/>
                  </a:lnTo>
                  <a:lnTo>
                    <a:pt x="48633" y="225087"/>
                  </a:lnTo>
                  <a:lnTo>
                    <a:pt x="58088" y="223439"/>
                  </a:lnTo>
                  <a:lnTo>
                    <a:pt x="67043" y="220082"/>
                  </a:lnTo>
                  <a:lnTo>
                    <a:pt x="75510" y="215097"/>
                  </a:lnTo>
                  <a:lnTo>
                    <a:pt x="83568" y="208676"/>
                  </a:lnTo>
                  <a:lnTo>
                    <a:pt x="91148" y="201096"/>
                  </a:lnTo>
                  <a:lnTo>
                    <a:pt x="98028" y="192638"/>
                  </a:lnTo>
                  <a:lnTo>
                    <a:pt x="104138" y="183534"/>
                  </a:lnTo>
                  <a:lnTo>
                    <a:pt x="109395" y="173641"/>
                  </a:lnTo>
                  <a:lnTo>
                    <a:pt x="113630" y="162483"/>
                  </a:lnTo>
                  <a:lnTo>
                    <a:pt x="116847" y="149903"/>
                  </a:lnTo>
                  <a:lnTo>
                    <a:pt x="119195" y="136200"/>
                  </a:lnTo>
                  <a:lnTo>
                    <a:pt x="120862" y="121930"/>
                  </a:lnTo>
                  <a:lnTo>
                    <a:pt x="122025" y="107577"/>
                  </a:lnTo>
                  <a:lnTo>
                    <a:pt x="122878" y="96722"/>
                  </a:lnTo>
                  <a:lnTo>
                    <a:pt x="123524" y="93597"/>
                  </a:lnTo>
                  <a:lnTo>
                    <a:pt x="123940" y="96730"/>
                  </a:lnTo>
                  <a:lnTo>
                    <a:pt x="124352" y="103761"/>
                  </a:lnTo>
                  <a:lnTo>
                    <a:pt x="125134" y="112844"/>
                  </a:lnTo>
                  <a:lnTo>
                    <a:pt x="126468" y="122888"/>
                  </a:lnTo>
                  <a:lnTo>
                    <a:pt x="128510" y="133340"/>
                  </a:lnTo>
                  <a:lnTo>
                    <a:pt x="131480" y="143941"/>
                  </a:lnTo>
                  <a:lnTo>
                    <a:pt x="135408" y="154570"/>
                  </a:lnTo>
                  <a:lnTo>
                    <a:pt x="140334" y="164856"/>
                  </a:lnTo>
                  <a:lnTo>
                    <a:pt x="146389" y="174171"/>
                  </a:lnTo>
                  <a:lnTo>
                    <a:pt x="153527" y="182247"/>
                  </a:lnTo>
                  <a:lnTo>
                    <a:pt x="161311" y="188815"/>
                  </a:lnTo>
                  <a:lnTo>
                    <a:pt x="169875" y="193972"/>
                  </a:lnTo>
                  <a:lnTo>
                    <a:pt x="181087" y="197050"/>
                  </a:lnTo>
                  <a:lnTo>
                    <a:pt x="198193" y="1970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30521" y="327813"/>
              <a:ext cx="147399" cy="161017"/>
            </a:xfrm>
            <a:custGeom>
              <a:avLst/>
              <a:gdLst/>
              <a:ahLst/>
              <a:cxnLst/>
              <a:rect l="0" t="0" r="0" b="0"/>
              <a:pathLst>
                <a:path w="147399" h="161017">
                  <a:moveTo>
                    <a:pt x="0" y="40223"/>
                  </a:moveTo>
                  <a:lnTo>
                    <a:pt x="67" y="51959"/>
                  </a:lnTo>
                  <a:lnTo>
                    <a:pt x="707" y="63087"/>
                  </a:lnTo>
                  <a:lnTo>
                    <a:pt x="1999" y="74686"/>
                  </a:lnTo>
                  <a:lnTo>
                    <a:pt x="3685" y="86847"/>
                  </a:lnTo>
                  <a:lnTo>
                    <a:pt x="5353" y="99507"/>
                  </a:lnTo>
                  <a:lnTo>
                    <a:pt x="6762" y="112559"/>
                  </a:lnTo>
                  <a:lnTo>
                    <a:pt x="7688" y="125738"/>
                  </a:lnTo>
                  <a:lnTo>
                    <a:pt x="7850" y="138655"/>
                  </a:lnTo>
                  <a:lnTo>
                    <a:pt x="7174" y="151027"/>
                  </a:lnTo>
                  <a:lnTo>
                    <a:pt x="5694" y="159692"/>
                  </a:lnTo>
                  <a:lnTo>
                    <a:pt x="3887" y="161016"/>
                  </a:lnTo>
                  <a:lnTo>
                    <a:pt x="2491" y="156660"/>
                  </a:lnTo>
                  <a:lnTo>
                    <a:pt x="1574" y="148688"/>
                  </a:lnTo>
                  <a:lnTo>
                    <a:pt x="999" y="138313"/>
                  </a:lnTo>
                  <a:lnTo>
                    <a:pt x="638" y="126074"/>
                  </a:lnTo>
                  <a:lnTo>
                    <a:pt x="421" y="112369"/>
                  </a:lnTo>
                  <a:lnTo>
                    <a:pt x="622" y="97876"/>
                  </a:lnTo>
                  <a:lnTo>
                    <a:pt x="1826" y="83508"/>
                  </a:lnTo>
                  <a:lnTo>
                    <a:pt x="4272" y="69764"/>
                  </a:lnTo>
                  <a:lnTo>
                    <a:pt x="7884" y="56921"/>
                  </a:lnTo>
                  <a:lnTo>
                    <a:pt x="12452" y="45212"/>
                  </a:lnTo>
                  <a:lnTo>
                    <a:pt x="17752" y="34636"/>
                  </a:lnTo>
                  <a:lnTo>
                    <a:pt x="23750" y="25194"/>
                  </a:lnTo>
                  <a:lnTo>
                    <a:pt x="30600" y="16983"/>
                  </a:lnTo>
                  <a:lnTo>
                    <a:pt x="38312" y="9947"/>
                  </a:lnTo>
                  <a:lnTo>
                    <a:pt x="46608" y="4390"/>
                  </a:lnTo>
                  <a:lnTo>
                    <a:pt x="55022" y="1011"/>
                  </a:lnTo>
                  <a:lnTo>
                    <a:pt x="63273" y="0"/>
                  </a:lnTo>
                  <a:lnTo>
                    <a:pt x="71271" y="1101"/>
                  </a:lnTo>
                  <a:lnTo>
                    <a:pt x="79022" y="3891"/>
                  </a:lnTo>
                  <a:lnTo>
                    <a:pt x="86563" y="7959"/>
                  </a:lnTo>
                  <a:lnTo>
                    <a:pt x="93780" y="13281"/>
                  </a:lnTo>
                  <a:lnTo>
                    <a:pt x="100408" y="20200"/>
                  </a:lnTo>
                  <a:lnTo>
                    <a:pt x="106349" y="28778"/>
                  </a:lnTo>
                  <a:lnTo>
                    <a:pt x="111662" y="38808"/>
                  </a:lnTo>
                  <a:lnTo>
                    <a:pt x="116466" y="49989"/>
                  </a:lnTo>
                  <a:lnTo>
                    <a:pt x="120884" y="62026"/>
                  </a:lnTo>
                  <a:lnTo>
                    <a:pt x="125021" y="74515"/>
                  </a:lnTo>
                  <a:lnTo>
                    <a:pt x="128959" y="86965"/>
                  </a:lnTo>
                  <a:lnTo>
                    <a:pt x="132756" y="99103"/>
                  </a:lnTo>
                  <a:lnTo>
                    <a:pt x="136303" y="110609"/>
                  </a:lnTo>
                  <a:lnTo>
                    <a:pt x="139682" y="122246"/>
                  </a:lnTo>
                  <a:lnTo>
                    <a:pt x="143193" y="136152"/>
                  </a:lnTo>
                  <a:lnTo>
                    <a:pt x="147398" y="1560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24715" y="94595"/>
              <a:ext cx="132189" cy="405793"/>
            </a:xfrm>
            <a:custGeom>
              <a:avLst/>
              <a:gdLst/>
              <a:ahLst/>
              <a:cxnLst/>
              <a:rect l="0" t="0" r="0" b="0"/>
              <a:pathLst>
                <a:path w="132189" h="405793">
                  <a:moveTo>
                    <a:pt x="90074" y="347141"/>
                  </a:moveTo>
                  <a:lnTo>
                    <a:pt x="92874" y="338273"/>
                  </a:lnTo>
                  <a:lnTo>
                    <a:pt x="94376" y="329286"/>
                  </a:lnTo>
                  <a:lnTo>
                    <a:pt x="94677" y="319299"/>
                  </a:lnTo>
                  <a:lnTo>
                    <a:pt x="93826" y="308664"/>
                  </a:lnTo>
                  <a:lnTo>
                    <a:pt x="91709" y="298150"/>
                  </a:lnTo>
                  <a:lnTo>
                    <a:pt x="88378" y="288211"/>
                  </a:lnTo>
                  <a:lnTo>
                    <a:pt x="83698" y="279444"/>
                  </a:lnTo>
                  <a:lnTo>
                    <a:pt x="77281" y="272701"/>
                  </a:lnTo>
                  <a:lnTo>
                    <a:pt x="69086" y="268260"/>
                  </a:lnTo>
                  <a:lnTo>
                    <a:pt x="59669" y="266231"/>
                  </a:lnTo>
                  <a:lnTo>
                    <a:pt x="49972" y="266824"/>
                  </a:lnTo>
                  <a:lnTo>
                    <a:pt x="40571" y="269887"/>
                  </a:lnTo>
                  <a:lnTo>
                    <a:pt x="31822" y="275008"/>
                  </a:lnTo>
                  <a:lnTo>
                    <a:pt x="24025" y="281716"/>
                  </a:lnTo>
                  <a:lnTo>
                    <a:pt x="17235" y="289595"/>
                  </a:lnTo>
                  <a:lnTo>
                    <a:pt x="11490" y="298474"/>
                  </a:lnTo>
                  <a:lnTo>
                    <a:pt x="6914" y="308409"/>
                  </a:lnTo>
                  <a:lnTo>
                    <a:pt x="3464" y="319351"/>
                  </a:lnTo>
                  <a:lnTo>
                    <a:pt x="1128" y="331139"/>
                  </a:lnTo>
                  <a:lnTo>
                    <a:pt x="0" y="343583"/>
                  </a:lnTo>
                  <a:lnTo>
                    <a:pt x="27" y="356499"/>
                  </a:lnTo>
                  <a:lnTo>
                    <a:pt x="1349" y="369257"/>
                  </a:lnTo>
                  <a:lnTo>
                    <a:pt x="4364" y="380830"/>
                  </a:lnTo>
                  <a:lnTo>
                    <a:pt x="9130" y="390743"/>
                  </a:lnTo>
                  <a:lnTo>
                    <a:pt x="15262" y="398549"/>
                  </a:lnTo>
                  <a:lnTo>
                    <a:pt x="22133" y="403593"/>
                  </a:lnTo>
                  <a:lnTo>
                    <a:pt x="29307" y="405792"/>
                  </a:lnTo>
                  <a:lnTo>
                    <a:pt x="36562" y="405354"/>
                  </a:lnTo>
                  <a:lnTo>
                    <a:pt x="43805" y="402492"/>
                  </a:lnTo>
                  <a:lnTo>
                    <a:pt x="51002" y="397575"/>
                  </a:lnTo>
                  <a:lnTo>
                    <a:pt x="57987" y="391041"/>
                  </a:lnTo>
                  <a:lnTo>
                    <a:pt x="64458" y="383303"/>
                  </a:lnTo>
                  <a:lnTo>
                    <a:pt x="70299" y="374692"/>
                  </a:lnTo>
                  <a:lnTo>
                    <a:pt x="75715" y="365304"/>
                  </a:lnTo>
                  <a:lnTo>
                    <a:pt x="81119" y="355018"/>
                  </a:lnTo>
                  <a:lnTo>
                    <a:pt x="86754" y="343833"/>
                  </a:lnTo>
                  <a:lnTo>
                    <a:pt x="92523" y="331710"/>
                  </a:lnTo>
                  <a:lnTo>
                    <a:pt x="98096" y="318509"/>
                  </a:lnTo>
                  <a:lnTo>
                    <a:pt x="103290" y="304262"/>
                  </a:lnTo>
                  <a:lnTo>
                    <a:pt x="108084" y="289457"/>
                  </a:lnTo>
                  <a:lnTo>
                    <a:pt x="112530" y="274905"/>
                  </a:lnTo>
                  <a:lnTo>
                    <a:pt x="116699" y="261039"/>
                  </a:lnTo>
                  <a:lnTo>
                    <a:pt x="120499" y="247610"/>
                  </a:lnTo>
                  <a:lnTo>
                    <a:pt x="123679" y="233914"/>
                  </a:lnTo>
                  <a:lnTo>
                    <a:pt x="126152" y="219548"/>
                  </a:lnTo>
                  <a:lnTo>
                    <a:pt x="127983" y="204440"/>
                  </a:lnTo>
                  <a:lnTo>
                    <a:pt x="129295" y="188678"/>
                  </a:lnTo>
                  <a:lnTo>
                    <a:pt x="130216" y="172397"/>
                  </a:lnTo>
                  <a:lnTo>
                    <a:pt x="130851" y="155563"/>
                  </a:lnTo>
                  <a:lnTo>
                    <a:pt x="131286" y="137978"/>
                  </a:lnTo>
                  <a:lnTo>
                    <a:pt x="131578" y="119603"/>
                  </a:lnTo>
                  <a:lnTo>
                    <a:pt x="131604" y="100858"/>
                  </a:lnTo>
                  <a:lnTo>
                    <a:pt x="131090" y="82501"/>
                  </a:lnTo>
                  <a:lnTo>
                    <a:pt x="129927" y="64937"/>
                  </a:lnTo>
                  <a:lnTo>
                    <a:pt x="128162" y="48380"/>
                  </a:lnTo>
                  <a:lnTo>
                    <a:pt x="125906" y="33028"/>
                  </a:lnTo>
                  <a:lnTo>
                    <a:pt x="123264" y="18891"/>
                  </a:lnTo>
                  <a:lnTo>
                    <a:pt x="119888" y="7276"/>
                  </a:lnTo>
                  <a:lnTo>
                    <a:pt x="115747" y="722"/>
                  </a:lnTo>
                  <a:lnTo>
                    <a:pt x="111846" y="0"/>
                  </a:lnTo>
                  <a:lnTo>
                    <a:pt x="108665" y="4351"/>
                  </a:lnTo>
                  <a:lnTo>
                    <a:pt x="106257" y="12617"/>
                  </a:lnTo>
                  <a:lnTo>
                    <a:pt x="104510" y="23744"/>
                  </a:lnTo>
                  <a:lnTo>
                    <a:pt x="103276" y="36897"/>
                  </a:lnTo>
                  <a:lnTo>
                    <a:pt x="102418" y="51462"/>
                  </a:lnTo>
                  <a:lnTo>
                    <a:pt x="101830" y="67164"/>
                  </a:lnTo>
                  <a:lnTo>
                    <a:pt x="101429" y="84001"/>
                  </a:lnTo>
                  <a:lnTo>
                    <a:pt x="101158" y="101885"/>
                  </a:lnTo>
                  <a:lnTo>
                    <a:pt x="100975" y="120474"/>
                  </a:lnTo>
                  <a:lnTo>
                    <a:pt x="100852" y="139260"/>
                  </a:lnTo>
                  <a:lnTo>
                    <a:pt x="100770" y="157937"/>
                  </a:lnTo>
                  <a:lnTo>
                    <a:pt x="100715" y="176394"/>
                  </a:lnTo>
                  <a:lnTo>
                    <a:pt x="100677" y="194628"/>
                  </a:lnTo>
                  <a:lnTo>
                    <a:pt x="100657" y="212667"/>
                  </a:lnTo>
                  <a:lnTo>
                    <a:pt x="100813" y="230393"/>
                  </a:lnTo>
                  <a:lnTo>
                    <a:pt x="101451" y="247535"/>
                  </a:lnTo>
                  <a:lnTo>
                    <a:pt x="102697" y="263991"/>
                  </a:lnTo>
                  <a:lnTo>
                    <a:pt x="104518" y="279654"/>
                  </a:lnTo>
                  <a:lnTo>
                    <a:pt x="106811" y="294334"/>
                  </a:lnTo>
                  <a:lnTo>
                    <a:pt x="109464" y="308020"/>
                  </a:lnTo>
                  <a:lnTo>
                    <a:pt x="112421" y="320784"/>
                  </a:lnTo>
                  <a:lnTo>
                    <a:pt x="116077" y="334157"/>
                  </a:lnTo>
                  <a:lnTo>
                    <a:pt x="121866" y="351551"/>
                  </a:lnTo>
                  <a:lnTo>
                    <a:pt x="132188" y="378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43886" y="167995"/>
              <a:ext cx="28874" cy="336913"/>
            </a:xfrm>
            <a:custGeom>
              <a:avLst/>
              <a:gdLst/>
              <a:ahLst/>
              <a:cxnLst/>
              <a:rect l="0" t="0" r="0" b="0"/>
              <a:pathLst>
                <a:path w="28874" h="336913">
                  <a:moveTo>
                    <a:pt x="7816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58"/>
                  </a:lnTo>
                  <a:lnTo>
                    <a:pt x="201" y="46446"/>
                  </a:lnTo>
                  <a:lnTo>
                    <a:pt x="0" y="58458"/>
                  </a:lnTo>
                  <a:lnTo>
                    <a:pt x="652" y="70270"/>
                  </a:lnTo>
                  <a:lnTo>
                    <a:pt x="1890" y="82142"/>
                  </a:lnTo>
                  <a:lnTo>
                    <a:pt x="3254" y="94707"/>
                  </a:lnTo>
                  <a:lnTo>
                    <a:pt x="4463" y="108273"/>
                  </a:lnTo>
                  <a:lnTo>
                    <a:pt x="5425" y="122824"/>
                  </a:lnTo>
                  <a:lnTo>
                    <a:pt x="6145" y="138203"/>
                  </a:lnTo>
                  <a:lnTo>
                    <a:pt x="6669" y="154215"/>
                  </a:lnTo>
                  <a:lnTo>
                    <a:pt x="7206" y="170526"/>
                  </a:lnTo>
                  <a:lnTo>
                    <a:pt x="8108" y="186697"/>
                  </a:lnTo>
                  <a:lnTo>
                    <a:pt x="9530" y="202494"/>
                  </a:lnTo>
                  <a:lnTo>
                    <a:pt x="11300" y="217880"/>
                  </a:lnTo>
                  <a:lnTo>
                    <a:pt x="13028" y="232905"/>
                  </a:lnTo>
                  <a:lnTo>
                    <a:pt x="14489" y="247640"/>
                  </a:lnTo>
                  <a:lnTo>
                    <a:pt x="15791" y="261994"/>
                  </a:lnTo>
                  <a:lnTo>
                    <a:pt x="17272" y="275720"/>
                  </a:lnTo>
                  <a:lnTo>
                    <a:pt x="19115" y="288721"/>
                  </a:lnTo>
                  <a:lnTo>
                    <a:pt x="21192" y="300612"/>
                  </a:lnTo>
                  <a:lnTo>
                    <a:pt x="23352" y="311806"/>
                  </a:lnTo>
                  <a:lnTo>
                    <a:pt x="25785" y="323289"/>
                  </a:lnTo>
                  <a:lnTo>
                    <a:pt x="2887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14831" y="304865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0"/>
                  </a:moveTo>
                  <a:lnTo>
                    <a:pt x="230488" y="67"/>
                  </a:lnTo>
                  <a:lnTo>
                    <a:pt x="219998" y="707"/>
                  </a:lnTo>
                  <a:lnTo>
                    <a:pt x="209693" y="2004"/>
                  </a:lnTo>
                  <a:lnTo>
                    <a:pt x="199219" y="3864"/>
                  </a:lnTo>
                  <a:lnTo>
                    <a:pt x="188227" y="6181"/>
                  </a:lnTo>
                  <a:lnTo>
                    <a:pt x="176575" y="8847"/>
                  </a:lnTo>
                  <a:lnTo>
                    <a:pt x="163975" y="11771"/>
                  </a:lnTo>
                  <a:lnTo>
                    <a:pt x="149924" y="14878"/>
                  </a:lnTo>
                  <a:lnTo>
                    <a:pt x="134291" y="18109"/>
                  </a:lnTo>
                  <a:lnTo>
                    <a:pt x="117572" y="21260"/>
                  </a:lnTo>
                  <a:lnTo>
                    <a:pt x="100665" y="23996"/>
                  </a:lnTo>
                  <a:lnTo>
                    <a:pt x="84121" y="26168"/>
                  </a:lnTo>
                  <a:lnTo>
                    <a:pt x="68329" y="27799"/>
                  </a:lnTo>
                  <a:lnTo>
                    <a:pt x="51924" y="29153"/>
                  </a:lnTo>
                  <a:lnTo>
                    <a:pt x="31239" y="303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41845" y="115353"/>
              <a:ext cx="267826" cy="369940"/>
            </a:xfrm>
            <a:custGeom>
              <a:avLst/>
              <a:gdLst/>
              <a:ahLst/>
              <a:cxnLst/>
              <a:rect l="0" t="0" r="0" b="0"/>
              <a:pathLst>
                <a:path w="267826" h="369940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8"/>
                  </a:lnTo>
                  <a:lnTo>
                    <a:pt x="1326" y="51468"/>
                  </a:lnTo>
                  <a:lnTo>
                    <a:pt x="2146" y="65180"/>
                  </a:lnTo>
                  <a:lnTo>
                    <a:pt x="3003" y="79943"/>
                  </a:lnTo>
                  <a:lnTo>
                    <a:pt x="4178" y="95520"/>
                  </a:lnTo>
                  <a:lnTo>
                    <a:pt x="5808" y="111698"/>
                  </a:lnTo>
                  <a:lnTo>
                    <a:pt x="7563" y="128305"/>
                  </a:lnTo>
                  <a:lnTo>
                    <a:pt x="8754" y="145212"/>
                  </a:lnTo>
                  <a:lnTo>
                    <a:pt x="9044" y="162316"/>
                  </a:lnTo>
                  <a:lnTo>
                    <a:pt x="8747" y="179225"/>
                  </a:lnTo>
                  <a:lnTo>
                    <a:pt x="8617" y="195279"/>
                  </a:lnTo>
                  <a:lnTo>
                    <a:pt x="9082" y="210197"/>
                  </a:lnTo>
                  <a:lnTo>
                    <a:pt x="10075" y="224351"/>
                  </a:lnTo>
                  <a:lnTo>
                    <a:pt x="11213" y="238543"/>
                  </a:lnTo>
                  <a:lnTo>
                    <a:pt x="12241" y="253245"/>
                  </a:lnTo>
                  <a:lnTo>
                    <a:pt x="13067" y="268580"/>
                  </a:lnTo>
                  <a:lnTo>
                    <a:pt x="13689" y="284495"/>
                  </a:lnTo>
                  <a:lnTo>
                    <a:pt x="14139" y="300870"/>
                  </a:lnTo>
                  <a:lnTo>
                    <a:pt x="14456" y="317427"/>
                  </a:lnTo>
                  <a:lnTo>
                    <a:pt x="14676" y="333761"/>
                  </a:lnTo>
                  <a:lnTo>
                    <a:pt x="14799" y="349575"/>
                  </a:lnTo>
                  <a:lnTo>
                    <a:pt x="13882" y="361510"/>
                  </a:lnTo>
                  <a:lnTo>
                    <a:pt x="11559" y="365461"/>
                  </a:lnTo>
                  <a:lnTo>
                    <a:pt x="9385" y="362847"/>
                  </a:lnTo>
                  <a:lnTo>
                    <a:pt x="7802" y="355776"/>
                  </a:lnTo>
                  <a:lnTo>
                    <a:pt x="6728" y="345569"/>
                  </a:lnTo>
                  <a:lnTo>
                    <a:pt x="6019" y="333125"/>
                  </a:lnTo>
                  <a:lnTo>
                    <a:pt x="5720" y="319423"/>
                  </a:lnTo>
                  <a:lnTo>
                    <a:pt x="6055" y="305559"/>
                  </a:lnTo>
                  <a:lnTo>
                    <a:pt x="7106" y="292139"/>
                  </a:lnTo>
                  <a:lnTo>
                    <a:pt x="8967" y="279507"/>
                  </a:lnTo>
                  <a:lnTo>
                    <a:pt x="11821" y="267935"/>
                  </a:lnTo>
                  <a:lnTo>
                    <a:pt x="15674" y="257463"/>
                  </a:lnTo>
                  <a:lnTo>
                    <a:pt x="20551" y="248599"/>
                  </a:lnTo>
                  <a:lnTo>
                    <a:pt x="26573" y="242371"/>
                  </a:lnTo>
                  <a:lnTo>
                    <a:pt x="33694" y="239108"/>
                  </a:lnTo>
                  <a:lnTo>
                    <a:pt x="41576" y="238526"/>
                  </a:lnTo>
                  <a:lnTo>
                    <a:pt x="49705" y="240102"/>
                  </a:lnTo>
                  <a:lnTo>
                    <a:pt x="57757" y="243312"/>
                  </a:lnTo>
                  <a:lnTo>
                    <a:pt x="65450" y="247869"/>
                  </a:lnTo>
                  <a:lnTo>
                    <a:pt x="72463" y="253735"/>
                  </a:lnTo>
                  <a:lnTo>
                    <a:pt x="78696" y="260789"/>
                  </a:lnTo>
                  <a:lnTo>
                    <a:pt x="84220" y="268979"/>
                  </a:lnTo>
                  <a:lnTo>
                    <a:pt x="89172" y="278387"/>
                  </a:lnTo>
                  <a:lnTo>
                    <a:pt x="93693" y="288937"/>
                  </a:lnTo>
                  <a:lnTo>
                    <a:pt x="97901" y="300277"/>
                  </a:lnTo>
                  <a:lnTo>
                    <a:pt x="101888" y="311880"/>
                  </a:lnTo>
                  <a:lnTo>
                    <a:pt x="105728" y="323355"/>
                  </a:lnTo>
                  <a:lnTo>
                    <a:pt x="109668" y="332159"/>
                  </a:lnTo>
                  <a:lnTo>
                    <a:pt x="113726" y="335304"/>
                  </a:lnTo>
                  <a:lnTo>
                    <a:pt x="117674" y="333970"/>
                  </a:lnTo>
                  <a:lnTo>
                    <a:pt x="121856" y="329977"/>
                  </a:lnTo>
                  <a:lnTo>
                    <a:pt x="126533" y="324546"/>
                  </a:lnTo>
                  <a:lnTo>
                    <a:pt x="131754" y="318362"/>
                  </a:lnTo>
                  <a:lnTo>
                    <a:pt x="137459" y="311792"/>
                  </a:lnTo>
                  <a:lnTo>
                    <a:pt x="143712" y="305187"/>
                  </a:lnTo>
                  <a:lnTo>
                    <a:pt x="150724" y="298948"/>
                  </a:lnTo>
                  <a:lnTo>
                    <a:pt x="158545" y="293253"/>
                  </a:lnTo>
                  <a:lnTo>
                    <a:pt x="167082" y="287930"/>
                  </a:lnTo>
                  <a:lnTo>
                    <a:pt x="176188" y="282584"/>
                  </a:lnTo>
                  <a:lnTo>
                    <a:pt x="185718" y="276983"/>
                  </a:lnTo>
                  <a:lnTo>
                    <a:pt x="195387" y="271067"/>
                  </a:lnTo>
                  <a:lnTo>
                    <a:pt x="204798" y="264861"/>
                  </a:lnTo>
                  <a:lnTo>
                    <a:pt x="213751" y="258420"/>
                  </a:lnTo>
                  <a:lnTo>
                    <a:pt x="222067" y="251635"/>
                  </a:lnTo>
                  <a:lnTo>
                    <a:pt x="229506" y="244249"/>
                  </a:lnTo>
                  <a:lnTo>
                    <a:pt x="236010" y="236178"/>
                  </a:lnTo>
                  <a:lnTo>
                    <a:pt x="241038" y="227810"/>
                  </a:lnTo>
                  <a:lnTo>
                    <a:pt x="243529" y="219879"/>
                  </a:lnTo>
                  <a:lnTo>
                    <a:pt x="243120" y="212775"/>
                  </a:lnTo>
                  <a:lnTo>
                    <a:pt x="239913" y="206700"/>
                  </a:lnTo>
                  <a:lnTo>
                    <a:pt x="234106" y="201845"/>
                  </a:lnTo>
                  <a:lnTo>
                    <a:pt x="226094" y="198184"/>
                  </a:lnTo>
                  <a:lnTo>
                    <a:pt x="216514" y="195862"/>
                  </a:lnTo>
                  <a:lnTo>
                    <a:pt x="206117" y="195269"/>
                  </a:lnTo>
                  <a:lnTo>
                    <a:pt x="195399" y="196465"/>
                  </a:lnTo>
                  <a:lnTo>
                    <a:pt x="184767" y="199385"/>
                  </a:lnTo>
                  <a:lnTo>
                    <a:pt x="174629" y="204011"/>
                  </a:lnTo>
                  <a:lnTo>
                    <a:pt x="165154" y="210164"/>
                  </a:lnTo>
                  <a:lnTo>
                    <a:pt x="156639" y="217717"/>
                  </a:lnTo>
                  <a:lnTo>
                    <a:pt x="149590" y="226682"/>
                  </a:lnTo>
                  <a:lnTo>
                    <a:pt x="144147" y="236928"/>
                  </a:lnTo>
                  <a:lnTo>
                    <a:pt x="140306" y="248061"/>
                  </a:lnTo>
                  <a:lnTo>
                    <a:pt x="138085" y="259524"/>
                  </a:lnTo>
                  <a:lnTo>
                    <a:pt x="137330" y="270974"/>
                  </a:lnTo>
                  <a:lnTo>
                    <a:pt x="137769" y="282271"/>
                  </a:lnTo>
                  <a:lnTo>
                    <a:pt x="139119" y="293389"/>
                  </a:lnTo>
                  <a:lnTo>
                    <a:pt x="141141" y="304345"/>
                  </a:lnTo>
                  <a:lnTo>
                    <a:pt x="143970" y="315008"/>
                  </a:lnTo>
                  <a:lnTo>
                    <a:pt x="148079" y="325102"/>
                  </a:lnTo>
                  <a:lnTo>
                    <a:pt x="153623" y="334520"/>
                  </a:lnTo>
                  <a:lnTo>
                    <a:pt x="160466" y="343151"/>
                  </a:lnTo>
                  <a:lnTo>
                    <a:pt x="168355" y="350803"/>
                  </a:lnTo>
                  <a:lnTo>
                    <a:pt x="177043" y="357459"/>
                  </a:lnTo>
                  <a:lnTo>
                    <a:pt x="186639" y="362929"/>
                  </a:lnTo>
                  <a:lnTo>
                    <a:pt x="197590" y="366780"/>
                  </a:lnTo>
                  <a:lnTo>
                    <a:pt x="210008" y="368931"/>
                  </a:lnTo>
                  <a:lnTo>
                    <a:pt x="222976" y="369745"/>
                  </a:lnTo>
                  <a:lnTo>
                    <a:pt x="235990" y="369939"/>
                  </a:lnTo>
                  <a:lnTo>
                    <a:pt x="250194" y="369532"/>
                  </a:lnTo>
                  <a:lnTo>
                    <a:pt x="26782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94575" y="294337"/>
              <a:ext cx="120423" cy="180116"/>
            </a:xfrm>
            <a:custGeom>
              <a:avLst/>
              <a:gdLst/>
              <a:ahLst/>
              <a:cxnLst/>
              <a:rect l="0" t="0" r="0" b="0"/>
              <a:pathLst>
                <a:path w="120423" h="180116">
                  <a:moveTo>
                    <a:pt x="4608" y="31586"/>
                  </a:moveTo>
                  <a:lnTo>
                    <a:pt x="1808" y="40454"/>
                  </a:lnTo>
                  <a:lnTo>
                    <a:pt x="307" y="49442"/>
                  </a:lnTo>
                  <a:lnTo>
                    <a:pt x="0" y="59432"/>
                  </a:lnTo>
                  <a:lnTo>
                    <a:pt x="679" y="70240"/>
                  </a:lnTo>
                  <a:lnTo>
                    <a:pt x="2148" y="81403"/>
                  </a:lnTo>
                  <a:lnTo>
                    <a:pt x="4216" y="92608"/>
                  </a:lnTo>
                  <a:lnTo>
                    <a:pt x="6726" y="103720"/>
                  </a:lnTo>
                  <a:lnTo>
                    <a:pt x="9549" y="114705"/>
                  </a:lnTo>
                  <a:lnTo>
                    <a:pt x="12595" y="125571"/>
                  </a:lnTo>
                  <a:lnTo>
                    <a:pt x="15961" y="136340"/>
                  </a:lnTo>
                  <a:lnTo>
                    <a:pt x="19906" y="147038"/>
                  </a:lnTo>
                  <a:lnTo>
                    <a:pt x="24530" y="157660"/>
                  </a:lnTo>
                  <a:lnTo>
                    <a:pt x="29941" y="167404"/>
                  </a:lnTo>
                  <a:lnTo>
                    <a:pt x="36331" y="174745"/>
                  </a:lnTo>
                  <a:lnTo>
                    <a:pt x="43693" y="179035"/>
                  </a:lnTo>
                  <a:lnTo>
                    <a:pt x="51399" y="180115"/>
                  </a:lnTo>
                  <a:lnTo>
                    <a:pt x="58345" y="177880"/>
                  </a:lnTo>
                  <a:lnTo>
                    <a:pt x="63977" y="172638"/>
                  </a:lnTo>
                  <a:lnTo>
                    <a:pt x="68416" y="165104"/>
                  </a:lnTo>
                  <a:lnTo>
                    <a:pt x="72167" y="156170"/>
                  </a:lnTo>
                  <a:lnTo>
                    <a:pt x="75617" y="146473"/>
                  </a:lnTo>
                  <a:lnTo>
                    <a:pt x="78970" y="136376"/>
                  </a:lnTo>
                  <a:lnTo>
                    <a:pt x="82317" y="126073"/>
                  </a:lnTo>
                  <a:lnTo>
                    <a:pt x="85689" y="115660"/>
                  </a:lnTo>
                  <a:lnTo>
                    <a:pt x="89092" y="105023"/>
                  </a:lnTo>
                  <a:lnTo>
                    <a:pt x="92523" y="93882"/>
                  </a:lnTo>
                  <a:lnTo>
                    <a:pt x="95977" y="82125"/>
                  </a:lnTo>
                  <a:lnTo>
                    <a:pt x="99447" y="69955"/>
                  </a:lnTo>
                  <a:lnTo>
                    <a:pt x="102931" y="57785"/>
                  </a:lnTo>
                  <a:lnTo>
                    <a:pt x="106417" y="45872"/>
                  </a:lnTo>
                  <a:lnTo>
                    <a:pt x="109754" y="34732"/>
                  </a:lnTo>
                  <a:lnTo>
                    <a:pt x="112969" y="24131"/>
                  </a:lnTo>
                  <a:lnTo>
                    <a:pt x="116345" y="13141"/>
                  </a:lnTo>
                  <a:lnTo>
                    <a:pt x="1204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84088" y="357508"/>
              <a:ext cx="25666" cy="136872"/>
            </a:xfrm>
            <a:custGeom>
              <a:avLst/>
              <a:gdLst/>
              <a:ahLst/>
              <a:cxnLst/>
              <a:rect l="0" t="0" r="0" b="0"/>
              <a:pathLst>
                <a:path w="25666" h="136872">
                  <a:moveTo>
                    <a:pt x="4608" y="0"/>
                  </a:moveTo>
                  <a:lnTo>
                    <a:pt x="1809" y="8801"/>
                  </a:lnTo>
                  <a:lnTo>
                    <a:pt x="307" y="17149"/>
                  </a:lnTo>
                  <a:lnTo>
                    <a:pt x="0" y="25847"/>
                  </a:lnTo>
                  <a:lnTo>
                    <a:pt x="680" y="34968"/>
                  </a:lnTo>
                  <a:lnTo>
                    <a:pt x="2148" y="44462"/>
                  </a:lnTo>
                  <a:lnTo>
                    <a:pt x="4217" y="54255"/>
                  </a:lnTo>
                  <a:lnTo>
                    <a:pt x="6725" y="64268"/>
                  </a:lnTo>
                  <a:lnTo>
                    <a:pt x="9549" y="74442"/>
                  </a:lnTo>
                  <a:lnTo>
                    <a:pt x="12586" y="84720"/>
                  </a:lnTo>
                  <a:lnTo>
                    <a:pt x="15618" y="94803"/>
                  </a:lnTo>
                  <a:lnTo>
                    <a:pt x="18594" y="105250"/>
                  </a:lnTo>
                  <a:lnTo>
                    <a:pt x="21776" y="118096"/>
                  </a:lnTo>
                  <a:lnTo>
                    <a:pt x="25665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88697" y="2101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74942" y="317115"/>
              <a:ext cx="129338" cy="178170"/>
            </a:xfrm>
            <a:custGeom>
              <a:avLst/>
              <a:gdLst/>
              <a:ahLst/>
              <a:cxnLst/>
              <a:rect l="0" t="0" r="0" b="0"/>
              <a:pathLst>
                <a:path w="129338" h="178170">
                  <a:moveTo>
                    <a:pt x="71682" y="19336"/>
                  </a:moveTo>
                  <a:lnTo>
                    <a:pt x="68614" y="10803"/>
                  </a:lnTo>
                  <a:lnTo>
                    <a:pt x="64551" y="5017"/>
                  </a:lnTo>
                  <a:lnTo>
                    <a:pt x="59063" y="1509"/>
                  </a:lnTo>
                  <a:lnTo>
                    <a:pt x="52476" y="0"/>
                  </a:lnTo>
                  <a:lnTo>
                    <a:pt x="45326" y="419"/>
                  </a:lnTo>
                  <a:lnTo>
                    <a:pt x="37987" y="2551"/>
                  </a:lnTo>
                  <a:lnTo>
                    <a:pt x="30800" y="6230"/>
                  </a:lnTo>
                  <a:lnTo>
                    <a:pt x="24140" y="11430"/>
                  </a:lnTo>
                  <a:lnTo>
                    <a:pt x="18154" y="17999"/>
                  </a:lnTo>
                  <a:lnTo>
                    <a:pt x="12968" y="25847"/>
                  </a:lnTo>
                  <a:lnTo>
                    <a:pt x="8776" y="35016"/>
                  </a:lnTo>
                  <a:lnTo>
                    <a:pt x="5584" y="45407"/>
                  </a:lnTo>
                  <a:lnTo>
                    <a:pt x="3252" y="56807"/>
                  </a:lnTo>
                  <a:lnTo>
                    <a:pt x="1595" y="68984"/>
                  </a:lnTo>
                  <a:lnTo>
                    <a:pt x="450" y="81721"/>
                  </a:lnTo>
                  <a:lnTo>
                    <a:pt x="0" y="94528"/>
                  </a:lnTo>
                  <a:lnTo>
                    <a:pt x="754" y="106666"/>
                  </a:lnTo>
                  <a:lnTo>
                    <a:pt x="2894" y="117789"/>
                  </a:lnTo>
                  <a:lnTo>
                    <a:pt x="6297" y="127900"/>
                  </a:lnTo>
                  <a:lnTo>
                    <a:pt x="10722" y="137160"/>
                  </a:lnTo>
                  <a:lnTo>
                    <a:pt x="15927" y="145758"/>
                  </a:lnTo>
                  <a:lnTo>
                    <a:pt x="21862" y="153703"/>
                  </a:lnTo>
                  <a:lnTo>
                    <a:pt x="28668" y="160828"/>
                  </a:lnTo>
                  <a:lnTo>
                    <a:pt x="36356" y="167098"/>
                  </a:lnTo>
                  <a:lnTo>
                    <a:pt x="44806" y="172294"/>
                  </a:lnTo>
                  <a:lnTo>
                    <a:pt x="53856" y="175954"/>
                  </a:lnTo>
                  <a:lnTo>
                    <a:pt x="63343" y="177959"/>
                  </a:lnTo>
                  <a:lnTo>
                    <a:pt x="72815" y="178169"/>
                  </a:lnTo>
                  <a:lnTo>
                    <a:pt x="81561" y="176264"/>
                  </a:lnTo>
                  <a:lnTo>
                    <a:pt x="89260" y="172278"/>
                  </a:lnTo>
                  <a:lnTo>
                    <a:pt x="96088" y="166518"/>
                  </a:lnTo>
                  <a:lnTo>
                    <a:pt x="102522" y="159372"/>
                  </a:lnTo>
                  <a:lnTo>
                    <a:pt x="108883" y="151195"/>
                  </a:lnTo>
                  <a:lnTo>
                    <a:pt x="114988" y="142114"/>
                  </a:lnTo>
                  <a:lnTo>
                    <a:pt x="120262" y="132042"/>
                  </a:lnTo>
                  <a:lnTo>
                    <a:pt x="124437" y="121014"/>
                  </a:lnTo>
                  <a:lnTo>
                    <a:pt x="127393" y="109338"/>
                  </a:lnTo>
                  <a:lnTo>
                    <a:pt x="129003" y="97501"/>
                  </a:lnTo>
                  <a:lnTo>
                    <a:pt x="129337" y="85803"/>
                  </a:lnTo>
                  <a:lnTo>
                    <a:pt x="128441" y="74506"/>
                  </a:lnTo>
                  <a:lnTo>
                    <a:pt x="126253" y="63921"/>
                  </a:lnTo>
                  <a:lnTo>
                    <a:pt x="122863" y="54139"/>
                  </a:lnTo>
                  <a:lnTo>
                    <a:pt x="118592" y="45193"/>
                  </a:lnTo>
                  <a:lnTo>
                    <a:pt x="113382" y="36155"/>
                  </a:lnTo>
                  <a:lnTo>
                    <a:pt x="105659" y="25114"/>
                  </a:lnTo>
                  <a:lnTo>
                    <a:pt x="92739" y="88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51909" y="115353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0" y="34471"/>
                  </a:lnTo>
                  <a:lnTo>
                    <a:pt x="3686" y="46978"/>
                  </a:lnTo>
                  <a:lnTo>
                    <a:pt x="5354" y="60935"/>
                  </a:lnTo>
                  <a:lnTo>
                    <a:pt x="6772" y="76493"/>
                  </a:lnTo>
                  <a:lnTo>
                    <a:pt x="8043" y="93323"/>
                  </a:lnTo>
                  <a:lnTo>
                    <a:pt x="9502" y="110833"/>
                  </a:lnTo>
                  <a:lnTo>
                    <a:pt x="11335" y="128607"/>
                  </a:lnTo>
                  <a:lnTo>
                    <a:pt x="13566" y="146437"/>
                  </a:lnTo>
                  <a:lnTo>
                    <a:pt x="16143" y="164240"/>
                  </a:lnTo>
                  <a:lnTo>
                    <a:pt x="18989" y="181990"/>
                  </a:lnTo>
                  <a:lnTo>
                    <a:pt x="22037" y="199690"/>
                  </a:lnTo>
                  <a:lnTo>
                    <a:pt x="25230" y="217346"/>
                  </a:lnTo>
                  <a:lnTo>
                    <a:pt x="28518" y="234967"/>
                  </a:lnTo>
                  <a:lnTo>
                    <a:pt x="31708" y="252394"/>
                  </a:lnTo>
                  <a:lnTo>
                    <a:pt x="34471" y="269330"/>
                  </a:lnTo>
                  <a:lnTo>
                    <a:pt x="36660" y="285631"/>
                  </a:lnTo>
                  <a:lnTo>
                    <a:pt x="38303" y="300730"/>
                  </a:lnTo>
                  <a:lnTo>
                    <a:pt x="39666" y="315041"/>
                  </a:lnTo>
                  <a:lnTo>
                    <a:pt x="40868" y="329819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70449" y="329066"/>
              <a:ext cx="176259" cy="138966"/>
            </a:xfrm>
            <a:custGeom>
              <a:avLst/>
              <a:gdLst/>
              <a:ahLst/>
              <a:cxnLst/>
              <a:rect l="0" t="0" r="0" b="0"/>
              <a:pathLst>
                <a:path w="176259" h="138966">
                  <a:moveTo>
                    <a:pt x="92030" y="102142"/>
                  </a:moveTo>
                  <a:lnTo>
                    <a:pt x="94897" y="93274"/>
                  </a:lnTo>
                  <a:lnTo>
                    <a:pt x="97038" y="84287"/>
                  </a:lnTo>
                  <a:lnTo>
                    <a:pt x="98632" y="74296"/>
                  </a:lnTo>
                  <a:lnTo>
                    <a:pt x="99467" y="63488"/>
                  </a:lnTo>
                  <a:lnTo>
                    <a:pt x="99019" y="52325"/>
                  </a:lnTo>
                  <a:lnTo>
                    <a:pt x="97106" y="41129"/>
                  </a:lnTo>
                  <a:lnTo>
                    <a:pt x="93696" y="30363"/>
                  </a:lnTo>
                  <a:lnTo>
                    <a:pt x="88739" y="20675"/>
                  </a:lnTo>
                  <a:lnTo>
                    <a:pt x="82367" y="12329"/>
                  </a:lnTo>
                  <a:lnTo>
                    <a:pt x="74836" y="5729"/>
                  </a:lnTo>
                  <a:lnTo>
                    <a:pt x="66419" y="1569"/>
                  </a:lnTo>
                  <a:lnTo>
                    <a:pt x="57358" y="0"/>
                  </a:lnTo>
                  <a:lnTo>
                    <a:pt x="48006" y="878"/>
                  </a:lnTo>
                  <a:lnTo>
                    <a:pt x="38808" y="4043"/>
                  </a:lnTo>
                  <a:lnTo>
                    <a:pt x="30005" y="9171"/>
                  </a:lnTo>
                  <a:lnTo>
                    <a:pt x="21958" y="16018"/>
                  </a:lnTo>
                  <a:lnTo>
                    <a:pt x="15231" y="24499"/>
                  </a:lnTo>
                  <a:lnTo>
                    <a:pt x="10006" y="34421"/>
                  </a:lnTo>
                  <a:lnTo>
                    <a:pt x="6141" y="45505"/>
                  </a:lnTo>
                  <a:lnTo>
                    <a:pt x="3373" y="57468"/>
                  </a:lnTo>
                  <a:lnTo>
                    <a:pt x="1437" y="70066"/>
                  </a:lnTo>
                  <a:lnTo>
                    <a:pt x="269" y="82949"/>
                  </a:lnTo>
                  <a:lnTo>
                    <a:pt x="0" y="95670"/>
                  </a:lnTo>
                  <a:lnTo>
                    <a:pt x="644" y="107985"/>
                  </a:lnTo>
                  <a:lnTo>
                    <a:pt x="2567" y="119202"/>
                  </a:lnTo>
                  <a:lnTo>
                    <a:pt x="6526" y="128146"/>
                  </a:lnTo>
                  <a:lnTo>
                    <a:pt x="12742" y="134373"/>
                  </a:lnTo>
                  <a:lnTo>
                    <a:pt x="20664" y="137927"/>
                  </a:lnTo>
                  <a:lnTo>
                    <a:pt x="29276" y="138965"/>
                  </a:lnTo>
                  <a:lnTo>
                    <a:pt x="37910" y="137845"/>
                  </a:lnTo>
                  <a:lnTo>
                    <a:pt x="46126" y="134861"/>
                  </a:lnTo>
                  <a:lnTo>
                    <a:pt x="53557" y="130134"/>
                  </a:lnTo>
                  <a:lnTo>
                    <a:pt x="60102" y="123889"/>
                  </a:lnTo>
                  <a:lnTo>
                    <a:pt x="65852" y="116429"/>
                  </a:lnTo>
                  <a:lnTo>
                    <a:pt x="70963" y="108053"/>
                  </a:lnTo>
                  <a:lnTo>
                    <a:pt x="75593" y="99012"/>
                  </a:lnTo>
                  <a:lnTo>
                    <a:pt x="79877" y="89502"/>
                  </a:lnTo>
                  <a:lnTo>
                    <a:pt x="83915" y="79664"/>
                  </a:lnTo>
                  <a:lnTo>
                    <a:pt x="87773" y="69677"/>
                  </a:lnTo>
                  <a:lnTo>
                    <a:pt x="91148" y="62217"/>
                  </a:lnTo>
                  <a:lnTo>
                    <a:pt x="93958" y="60448"/>
                  </a:lnTo>
                  <a:lnTo>
                    <a:pt x="96980" y="63180"/>
                  </a:lnTo>
                  <a:lnTo>
                    <a:pt x="100680" y="68636"/>
                  </a:lnTo>
                  <a:lnTo>
                    <a:pt x="105151" y="75416"/>
                  </a:lnTo>
                  <a:lnTo>
                    <a:pt x="110306" y="82711"/>
                  </a:lnTo>
                  <a:lnTo>
                    <a:pt x="116168" y="90136"/>
                  </a:lnTo>
                  <a:lnTo>
                    <a:pt x="122908" y="97538"/>
                  </a:lnTo>
                  <a:lnTo>
                    <a:pt x="130532" y="104859"/>
                  </a:lnTo>
                  <a:lnTo>
                    <a:pt x="138656" y="111791"/>
                  </a:lnTo>
                  <a:lnTo>
                    <a:pt x="147490" y="118437"/>
                  </a:lnTo>
                  <a:lnTo>
                    <a:pt x="158929" y="125379"/>
                  </a:lnTo>
                  <a:lnTo>
                    <a:pt x="176258" y="1337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29477" y="285280"/>
              <a:ext cx="196256" cy="188043"/>
            </a:xfrm>
            <a:custGeom>
              <a:avLst/>
              <a:gdLst/>
              <a:ahLst/>
              <a:cxnLst/>
              <a:rect l="0" t="0" r="0" b="0"/>
              <a:pathLst>
                <a:path w="196256" h="188043">
                  <a:moveTo>
                    <a:pt x="133084" y="82757"/>
                  </a:moveTo>
                  <a:lnTo>
                    <a:pt x="130150" y="73956"/>
                  </a:lnTo>
                  <a:lnTo>
                    <a:pt x="127368" y="65609"/>
                  </a:lnTo>
                  <a:lnTo>
                    <a:pt x="124464" y="56914"/>
                  </a:lnTo>
                  <a:lnTo>
                    <a:pt x="121251" y="47967"/>
                  </a:lnTo>
                  <a:lnTo>
                    <a:pt x="117438" y="39120"/>
                  </a:lnTo>
                  <a:lnTo>
                    <a:pt x="112916" y="30585"/>
                  </a:lnTo>
                  <a:lnTo>
                    <a:pt x="107580" y="22570"/>
                  </a:lnTo>
                  <a:lnTo>
                    <a:pt x="101244" y="15341"/>
                  </a:lnTo>
                  <a:lnTo>
                    <a:pt x="93910" y="8978"/>
                  </a:lnTo>
                  <a:lnTo>
                    <a:pt x="85884" y="3875"/>
                  </a:lnTo>
                  <a:lnTo>
                    <a:pt x="77659" y="804"/>
                  </a:lnTo>
                  <a:lnTo>
                    <a:pt x="69538" y="0"/>
                  </a:lnTo>
                  <a:lnTo>
                    <a:pt x="61629" y="1240"/>
                  </a:lnTo>
                  <a:lnTo>
                    <a:pt x="53938" y="4123"/>
                  </a:lnTo>
                  <a:lnTo>
                    <a:pt x="46437" y="8248"/>
                  </a:lnTo>
                  <a:lnTo>
                    <a:pt x="39248" y="13439"/>
                  </a:lnTo>
                  <a:lnTo>
                    <a:pt x="32639" y="19738"/>
                  </a:lnTo>
                  <a:lnTo>
                    <a:pt x="26710" y="27086"/>
                  </a:lnTo>
                  <a:lnTo>
                    <a:pt x="21405" y="35476"/>
                  </a:lnTo>
                  <a:lnTo>
                    <a:pt x="16607" y="45017"/>
                  </a:lnTo>
                  <a:lnTo>
                    <a:pt x="12198" y="55661"/>
                  </a:lnTo>
                  <a:lnTo>
                    <a:pt x="8236" y="67234"/>
                  </a:lnTo>
                  <a:lnTo>
                    <a:pt x="4947" y="79527"/>
                  </a:lnTo>
                  <a:lnTo>
                    <a:pt x="2405" y="92347"/>
                  </a:lnTo>
                  <a:lnTo>
                    <a:pt x="697" y="105378"/>
                  </a:lnTo>
                  <a:lnTo>
                    <a:pt x="0" y="118199"/>
                  </a:lnTo>
                  <a:lnTo>
                    <a:pt x="316" y="130594"/>
                  </a:lnTo>
                  <a:lnTo>
                    <a:pt x="1663" y="142374"/>
                  </a:lnTo>
                  <a:lnTo>
                    <a:pt x="4163" y="153293"/>
                  </a:lnTo>
                  <a:lnTo>
                    <a:pt x="7775" y="163291"/>
                  </a:lnTo>
                  <a:lnTo>
                    <a:pt x="12488" y="171988"/>
                  </a:lnTo>
                  <a:lnTo>
                    <a:pt x="18399" y="178627"/>
                  </a:lnTo>
                  <a:lnTo>
                    <a:pt x="25445" y="182976"/>
                  </a:lnTo>
                  <a:lnTo>
                    <a:pt x="33278" y="185099"/>
                  </a:lnTo>
                  <a:lnTo>
                    <a:pt x="41373" y="185095"/>
                  </a:lnTo>
                  <a:lnTo>
                    <a:pt x="49408" y="183242"/>
                  </a:lnTo>
                  <a:lnTo>
                    <a:pt x="57259" y="179917"/>
                  </a:lnTo>
                  <a:lnTo>
                    <a:pt x="64910" y="175484"/>
                  </a:lnTo>
                  <a:lnTo>
                    <a:pt x="72385" y="170242"/>
                  </a:lnTo>
                  <a:lnTo>
                    <a:pt x="79557" y="164099"/>
                  </a:lnTo>
                  <a:lnTo>
                    <a:pt x="86154" y="156613"/>
                  </a:lnTo>
                  <a:lnTo>
                    <a:pt x="92076" y="147652"/>
                  </a:lnTo>
                  <a:lnTo>
                    <a:pt x="97375" y="137532"/>
                  </a:lnTo>
                  <a:lnTo>
                    <a:pt x="102170" y="126821"/>
                  </a:lnTo>
                  <a:lnTo>
                    <a:pt x="106588" y="116004"/>
                  </a:lnTo>
                  <a:lnTo>
                    <a:pt x="110950" y="108469"/>
                  </a:lnTo>
                  <a:lnTo>
                    <a:pt x="115157" y="107820"/>
                  </a:lnTo>
                  <a:lnTo>
                    <a:pt x="118666" y="112076"/>
                  </a:lnTo>
                  <a:lnTo>
                    <a:pt x="121724" y="119113"/>
                  </a:lnTo>
                  <a:lnTo>
                    <a:pt x="124821" y="127511"/>
                  </a:lnTo>
                  <a:lnTo>
                    <a:pt x="128438" y="136270"/>
                  </a:lnTo>
                  <a:lnTo>
                    <a:pt x="132767" y="144885"/>
                  </a:lnTo>
                  <a:lnTo>
                    <a:pt x="137943" y="153024"/>
                  </a:lnTo>
                  <a:lnTo>
                    <a:pt x="144157" y="160370"/>
                  </a:lnTo>
                  <a:lnTo>
                    <a:pt x="151397" y="166836"/>
                  </a:lnTo>
                  <a:lnTo>
                    <a:pt x="159248" y="172372"/>
                  </a:lnTo>
                  <a:lnTo>
                    <a:pt x="167862" y="177395"/>
                  </a:lnTo>
                  <a:lnTo>
                    <a:pt x="179113" y="182348"/>
                  </a:lnTo>
                  <a:lnTo>
                    <a:pt x="196255" y="188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36261" y="283809"/>
              <a:ext cx="105286" cy="187939"/>
            </a:xfrm>
            <a:custGeom>
              <a:avLst/>
              <a:gdLst/>
              <a:ahLst/>
              <a:cxnLst/>
              <a:rect l="0" t="0" r="0" b="0"/>
              <a:pathLst>
                <a:path w="105286" h="187939">
                  <a:moveTo>
                    <a:pt x="0" y="84228"/>
                  </a:moveTo>
                  <a:lnTo>
                    <a:pt x="67" y="95896"/>
                  </a:lnTo>
                  <a:lnTo>
                    <a:pt x="708" y="106385"/>
                  </a:lnTo>
                  <a:lnTo>
                    <a:pt x="2004" y="116686"/>
                  </a:lnTo>
                  <a:lnTo>
                    <a:pt x="3864" y="126988"/>
                  </a:lnTo>
                  <a:lnTo>
                    <a:pt x="6180" y="137331"/>
                  </a:lnTo>
                  <a:lnTo>
                    <a:pt x="8847" y="147721"/>
                  </a:lnTo>
                  <a:lnTo>
                    <a:pt x="11771" y="158149"/>
                  </a:lnTo>
                  <a:lnTo>
                    <a:pt x="14878" y="168607"/>
                  </a:lnTo>
                  <a:lnTo>
                    <a:pt x="18088" y="179009"/>
                  </a:lnTo>
                  <a:lnTo>
                    <a:pt x="20489" y="186596"/>
                  </a:lnTo>
                  <a:lnTo>
                    <a:pt x="21014" y="187938"/>
                  </a:lnTo>
                  <a:lnTo>
                    <a:pt x="20061" y="184093"/>
                  </a:lnTo>
                  <a:lnTo>
                    <a:pt x="18161" y="176892"/>
                  </a:lnTo>
                  <a:lnTo>
                    <a:pt x="15671" y="167861"/>
                  </a:lnTo>
                  <a:lnTo>
                    <a:pt x="12820" y="157932"/>
                  </a:lnTo>
                  <a:lnTo>
                    <a:pt x="9904" y="147430"/>
                  </a:lnTo>
                  <a:lnTo>
                    <a:pt x="7316" y="136283"/>
                  </a:lnTo>
                  <a:lnTo>
                    <a:pt x="5239" y="124471"/>
                  </a:lnTo>
                  <a:lnTo>
                    <a:pt x="3674" y="112072"/>
                  </a:lnTo>
                  <a:lnTo>
                    <a:pt x="2539" y="99205"/>
                  </a:lnTo>
                  <a:lnTo>
                    <a:pt x="1750" y="85999"/>
                  </a:lnTo>
                  <a:lnTo>
                    <a:pt x="1712" y="73045"/>
                  </a:lnTo>
                  <a:lnTo>
                    <a:pt x="3274" y="61338"/>
                  </a:lnTo>
                  <a:lnTo>
                    <a:pt x="6774" y="51322"/>
                  </a:lnTo>
                  <a:lnTo>
                    <a:pt x="12073" y="42938"/>
                  </a:lnTo>
                  <a:lnTo>
                    <a:pt x="18844" y="35909"/>
                  </a:lnTo>
                  <a:lnTo>
                    <a:pt x="26732" y="29919"/>
                  </a:lnTo>
                  <a:lnTo>
                    <a:pt x="35434" y="24689"/>
                  </a:lnTo>
                  <a:lnTo>
                    <a:pt x="44712" y="20000"/>
                  </a:lnTo>
                  <a:lnTo>
                    <a:pt x="54381" y="15693"/>
                  </a:lnTo>
                  <a:lnTo>
                    <a:pt x="64054" y="11800"/>
                  </a:lnTo>
                  <a:lnTo>
                    <a:pt x="74179" y="8150"/>
                  </a:lnTo>
                  <a:lnTo>
                    <a:pt x="86763" y="441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56759" y="291380"/>
              <a:ext cx="132188" cy="196529"/>
            </a:xfrm>
            <a:custGeom>
              <a:avLst/>
              <a:gdLst/>
              <a:ahLst/>
              <a:cxnLst/>
              <a:rect l="0" t="0" r="0" b="0"/>
              <a:pathLst>
                <a:path w="132188" h="196529">
                  <a:moveTo>
                    <a:pt x="5845" y="76657"/>
                  </a:moveTo>
                  <a:lnTo>
                    <a:pt x="17579" y="79524"/>
                  </a:lnTo>
                  <a:lnTo>
                    <a:pt x="28709" y="81665"/>
                  </a:lnTo>
                  <a:lnTo>
                    <a:pt x="40298" y="83259"/>
                  </a:lnTo>
                  <a:lnTo>
                    <a:pt x="52113" y="84094"/>
                  </a:lnTo>
                  <a:lnTo>
                    <a:pt x="63477" y="83646"/>
                  </a:lnTo>
                  <a:lnTo>
                    <a:pt x="74031" y="81737"/>
                  </a:lnTo>
                  <a:lnTo>
                    <a:pt x="83905" y="78501"/>
                  </a:lnTo>
                  <a:lnTo>
                    <a:pt x="93526" y="74192"/>
                  </a:lnTo>
                  <a:lnTo>
                    <a:pt x="103163" y="69069"/>
                  </a:lnTo>
                  <a:lnTo>
                    <a:pt x="112280" y="63190"/>
                  </a:lnTo>
                  <a:lnTo>
                    <a:pt x="119665" y="56421"/>
                  </a:lnTo>
                  <a:lnTo>
                    <a:pt x="124773" y="48763"/>
                  </a:lnTo>
                  <a:lnTo>
                    <a:pt x="127541" y="40504"/>
                  </a:lnTo>
                  <a:lnTo>
                    <a:pt x="128036" y="32114"/>
                  </a:lnTo>
                  <a:lnTo>
                    <a:pt x="126537" y="23888"/>
                  </a:lnTo>
                  <a:lnTo>
                    <a:pt x="122955" y="16246"/>
                  </a:lnTo>
                  <a:lnTo>
                    <a:pt x="116761" y="9800"/>
                  </a:lnTo>
                  <a:lnTo>
                    <a:pt x="107904" y="4774"/>
                  </a:lnTo>
                  <a:lnTo>
                    <a:pt x="97062" y="1384"/>
                  </a:lnTo>
                  <a:lnTo>
                    <a:pt x="85338" y="0"/>
                  </a:lnTo>
                  <a:lnTo>
                    <a:pt x="73461" y="625"/>
                  </a:lnTo>
                  <a:lnTo>
                    <a:pt x="61915" y="2976"/>
                  </a:lnTo>
                  <a:lnTo>
                    <a:pt x="51095" y="6678"/>
                  </a:lnTo>
                  <a:lnTo>
                    <a:pt x="41125" y="11390"/>
                  </a:lnTo>
                  <a:lnTo>
                    <a:pt x="32092" y="16991"/>
                  </a:lnTo>
                  <a:lnTo>
                    <a:pt x="24157" y="23573"/>
                  </a:lnTo>
                  <a:lnTo>
                    <a:pt x="17298" y="31114"/>
                  </a:lnTo>
                  <a:lnTo>
                    <a:pt x="11520" y="39635"/>
                  </a:lnTo>
                  <a:lnTo>
                    <a:pt x="6927" y="49265"/>
                  </a:lnTo>
                  <a:lnTo>
                    <a:pt x="3470" y="59969"/>
                  </a:lnTo>
                  <a:lnTo>
                    <a:pt x="1130" y="71582"/>
                  </a:lnTo>
                  <a:lnTo>
                    <a:pt x="0" y="83901"/>
                  </a:lnTo>
                  <a:lnTo>
                    <a:pt x="22" y="96739"/>
                  </a:lnTo>
                  <a:lnTo>
                    <a:pt x="1171" y="109782"/>
                  </a:lnTo>
                  <a:lnTo>
                    <a:pt x="3537" y="122611"/>
                  </a:lnTo>
                  <a:lnTo>
                    <a:pt x="7054" y="135012"/>
                  </a:lnTo>
                  <a:lnTo>
                    <a:pt x="11534" y="146795"/>
                  </a:lnTo>
                  <a:lnTo>
                    <a:pt x="16757" y="157716"/>
                  </a:lnTo>
                  <a:lnTo>
                    <a:pt x="22537" y="167721"/>
                  </a:lnTo>
                  <a:lnTo>
                    <a:pt x="29044" y="176592"/>
                  </a:lnTo>
                  <a:lnTo>
                    <a:pt x="36776" y="183880"/>
                  </a:lnTo>
                  <a:lnTo>
                    <a:pt x="45902" y="189482"/>
                  </a:lnTo>
                  <a:lnTo>
                    <a:pt x="56132" y="193432"/>
                  </a:lnTo>
                  <a:lnTo>
                    <a:pt x="66916" y="195724"/>
                  </a:lnTo>
                  <a:lnTo>
                    <a:pt x="77865" y="196528"/>
                  </a:lnTo>
                  <a:lnTo>
                    <a:pt x="88536" y="196085"/>
                  </a:lnTo>
                  <a:lnTo>
                    <a:pt x="99508" y="194482"/>
                  </a:lnTo>
                  <a:lnTo>
                    <a:pt x="112855" y="190463"/>
                  </a:lnTo>
                  <a:lnTo>
                    <a:pt x="132187" y="1819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94908" y="357508"/>
              <a:ext cx="25665" cy="126343"/>
            </a:xfrm>
            <a:custGeom>
              <a:avLst/>
              <a:gdLst/>
              <a:ahLst/>
              <a:cxnLst/>
              <a:rect l="0" t="0" r="0" b="0"/>
              <a:pathLst>
                <a:path w="25665" h="126343">
                  <a:moveTo>
                    <a:pt x="4607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51"/>
                  </a:lnTo>
                  <a:lnTo>
                    <a:pt x="679" y="38831"/>
                  </a:lnTo>
                  <a:lnTo>
                    <a:pt x="2146" y="50643"/>
                  </a:lnTo>
                  <a:lnTo>
                    <a:pt x="4215" y="63088"/>
                  </a:lnTo>
                  <a:lnTo>
                    <a:pt x="6764" y="75582"/>
                  </a:lnTo>
                  <a:lnTo>
                    <a:pt x="10094" y="88505"/>
                  </a:lnTo>
                  <a:lnTo>
                    <a:pt x="15611" y="104106"/>
                  </a:lnTo>
                  <a:lnTo>
                    <a:pt x="25664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88986" y="23116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83743" y="293970"/>
              <a:ext cx="157929" cy="137239"/>
            </a:xfrm>
            <a:custGeom>
              <a:avLst/>
              <a:gdLst/>
              <a:ahLst/>
              <a:cxnLst/>
              <a:rect l="0" t="0" r="0" b="0"/>
              <a:pathLst>
                <a:path w="157929" h="137239">
                  <a:moveTo>
                    <a:pt x="0" y="74067"/>
                  </a:moveTo>
                  <a:lnTo>
                    <a:pt x="2934" y="82868"/>
                  </a:lnTo>
                  <a:lnTo>
                    <a:pt x="5716" y="91215"/>
                  </a:lnTo>
                  <a:lnTo>
                    <a:pt x="8616" y="99914"/>
                  </a:lnTo>
                  <a:lnTo>
                    <a:pt x="11656" y="109035"/>
                  </a:lnTo>
                  <a:lnTo>
                    <a:pt x="14821" y="118530"/>
                  </a:lnTo>
                  <a:lnTo>
                    <a:pt x="18060" y="128247"/>
                  </a:lnTo>
                  <a:lnTo>
                    <a:pt x="20475" y="135492"/>
                  </a:lnTo>
                  <a:lnTo>
                    <a:pt x="21008" y="137088"/>
                  </a:lnTo>
                  <a:lnTo>
                    <a:pt x="20062" y="134234"/>
                  </a:lnTo>
                  <a:lnTo>
                    <a:pt x="18336" y="128365"/>
                  </a:lnTo>
                  <a:lnTo>
                    <a:pt x="16495" y="120251"/>
                  </a:lnTo>
                  <a:lnTo>
                    <a:pt x="14893" y="110428"/>
                  </a:lnTo>
                  <a:lnTo>
                    <a:pt x="13630" y="99339"/>
                  </a:lnTo>
                  <a:lnTo>
                    <a:pt x="12692" y="87337"/>
                  </a:lnTo>
                  <a:lnTo>
                    <a:pt x="12022" y="74695"/>
                  </a:lnTo>
                  <a:lnTo>
                    <a:pt x="11722" y="61775"/>
                  </a:lnTo>
                  <a:lnTo>
                    <a:pt x="12043" y="49024"/>
                  </a:lnTo>
                  <a:lnTo>
                    <a:pt x="13091" y="36683"/>
                  </a:lnTo>
                  <a:lnTo>
                    <a:pt x="15455" y="25278"/>
                  </a:lnTo>
                  <a:lnTo>
                    <a:pt x="20242" y="15675"/>
                  </a:lnTo>
                  <a:lnTo>
                    <a:pt x="27828" y="8191"/>
                  </a:lnTo>
                  <a:lnTo>
                    <a:pt x="37484" y="2980"/>
                  </a:lnTo>
                  <a:lnTo>
                    <a:pt x="47798" y="291"/>
                  </a:lnTo>
                  <a:lnTo>
                    <a:pt x="57875" y="0"/>
                  </a:lnTo>
                  <a:lnTo>
                    <a:pt x="67382" y="1717"/>
                  </a:lnTo>
                  <a:lnTo>
                    <a:pt x="76285" y="4986"/>
                  </a:lnTo>
                  <a:lnTo>
                    <a:pt x="84668" y="9404"/>
                  </a:lnTo>
                  <a:lnTo>
                    <a:pt x="92482" y="14806"/>
                  </a:lnTo>
                  <a:lnTo>
                    <a:pt x="99525" y="21254"/>
                  </a:lnTo>
                  <a:lnTo>
                    <a:pt x="105758" y="28696"/>
                  </a:lnTo>
                  <a:lnTo>
                    <a:pt x="111438" y="36812"/>
                  </a:lnTo>
                  <a:lnTo>
                    <a:pt x="117022" y="45105"/>
                  </a:lnTo>
                  <a:lnTo>
                    <a:pt x="122777" y="53284"/>
                  </a:lnTo>
                  <a:lnTo>
                    <a:pt x="128627" y="61574"/>
                  </a:lnTo>
                  <a:lnTo>
                    <a:pt x="134254" y="70585"/>
                  </a:lnTo>
                  <a:lnTo>
                    <a:pt x="139481" y="80600"/>
                  </a:lnTo>
                  <a:lnTo>
                    <a:pt x="144141" y="91177"/>
                  </a:lnTo>
                  <a:lnTo>
                    <a:pt x="148462" y="102467"/>
                  </a:lnTo>
                  <a:lnTo>
                    <a:pt x="152823" y="116583"/>
                  </a:lnTo>
                  <a:lnTo>
                    <a:pt x="157928" y="137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83785" y="272264"/>
              <a:ext cx="181006" cy="206894"/>
            </a:xfrm>
            <a:custGeom>
              <a:avLst/>
              <a:gdLst/>
              <a:ahLst/>
              <a:cxnLst/>
              <a:rect l="0" t="0" r="0" b="0"/>
              <a:pathLst>
                <a:path w="181006" h="206894">
                  <a:moveTo>
                    <a:pt x="115813" y="11544"/>
                  </a:moveTo>
                  <a:lnTo>
                    <a:pt x="109812" y="5877"/>
                  </a:lnTo>
                  <a:lnTo>
                    <a:pt x="102967" y="2234"/>
                  </a:lnTo>
                  <a:lnTo>
                    <a:pt x="94579" y="329"/>
                  </a:lnTo>
                  <a:lnTo>
                    <a:pt x="84952" y="0"/>
                  </a:lnTo>
                  <a:lnTo>
                    <a:pt x="74637" y="1268"/>
                  </a:lnTo>
                  <a:lnTo>
                    <a:pt x="64034" y="3993"/>
                  </a:lnTo>
                  <a:lnTo>
                    <a:pt x="53508" y="7913"/>
                  </a:lnTo>
                  <a:lnTo>
                    <a:pt x="43457" y="12749"/>
                  </a:lnTo>
                  <a:lnTo>
                    <a:pt x="34042" y="18258"/>
                  </a:lnTo>
                  <a:lnTo>
                    <a:pt x="25402" y="24411"/>
                  </a:lnTo>
                  <a:lnTo>
                    <a:pt x="17737" y="31372"/>
                  </a:lnTo>
                  <a:lnTo>
                    <a:pt x="11079" y="39157"/>
                  </a:lnTo>
                  <a:lnTo>
                    <a:pt x="5945" y="47334"/>
                  </a:lnTo>
                  <a:lnTo>
                    <a:pt x="3384" y="55136"/>
                  </a:lnTo>
                  <a:lnTo>
                    <a:pt x="3740" y="62160"/>
                  </a:lnTo>
                  <a:lnTo>
                    <a:pt x="6742" y="68349"/>
                  </a:lnTo>
                  <a:lnTo>
                    <a:pt x="11879" y="73814"/>
                  </a:lnTo>
                  <a:lnTo>
                    <a:pt x="18633" y="78707"/>
                  </a:lnTo>
                  <a:lnTo>
                    <a:pt x="26723" y="83011"/>
                  </a:lnTo>
                  <a:lnTo>
                    <a:pt x="36114" y="86538"/>
                  </a:lnTo>
                  <a:lnTo>
                    <a:pt x="46678" y="89252"/>
                  </a:lnTo>
                  <a:lnTo>
                    <a:pt x="58040" y="91416"/>
                  </a:lnTo>
                  <a:lnTo>
                    <a:pt x="69665" y="93484"/>
                  </a:lnTo>
                  <a:lnTo>
                    <a:pt x="81230" y="95726"/>
                  </a:lnTo>
                  <a:lnTo>
                    <a:pt x="92776" y="98063"/>
                  </a:lnTo>
                  <a:lnTo>
                    <a:pt x="104594" y="100179"/>
                  </a:lnTo>
                  <a:lnTo>
                    <a:pt x="116834" y="101909"/>
                  </a:lnTo>
                  <a:lnTo>
                    <a:pt x="129173" y="103561"/>
                  </a:lnTo>
                  <a:lnTo>
                    <a:pt x="140932" y="105810"/>
                  </a:lnTo>
                  <a:lnTo>
                    <a:pt x="151759" y="109001"/>
                  </a:lnTo>
                  <a:lnTo>
                    <a:pt x="161316" y="113467"/>
                  </a:lnTo>
                  <a:lnTo>
                    <a:pt x="169133" y="119680"/>
                  </a:lnTo>
                  <a:lnTo>
                    <a:pt x="175117" y="127710"/>
                  </a:lnTo>
                  <a:lnTo>
                    <a:pt x="179168" y="137000"/>
                  </a:lnTo>
                  <a:lnTo>
                    <a:pt x="181005" y="146606"/>
                  </a:lnTo>
                  <a:lnTo>
                    <a:pt x="180682" y="155943"/>
                  </a:lnTo>
                  <a:lnTo>
                    <a:pt x="178366" y="164648"/>
                  </a:lnTo>
                  <a:lnTo>
                    <a:pt x="174154" y="172414"/>
                  </a:lnTo>
                  <a:lnTo>
                    <a:pt x="168283" y="179188"/>
                  </a:lnTo>
                  <a:lnTo>
                    <a:pt x="160920" y="185091"/>
                  </a:lnTo>
                  <a:lnTo>
                    <a:pt x="152083" y="190306"/>
                  </a:lnTo>
                  <a:lnTo>
                    <a:pt x="141918" y="195003"/>
                  </a:lnTo>
                  <a:lnTo>
                    <a:pt x="130671" y="199160"/>
                  </a:lnTo>
                  <a:lnTo>
                    <a:pt x="118597" y="202582"/>
                  </a:lnTo>
                  <a:lnTo>
                    <a:pt x="105925" y="205209"/>
                  </a:lnTo>
                  <a:lnTo>
                    <a:pt x="92993" y="206804"/>
                  </a:lnTo>
                  <a:lnTo>
                    <a:pt x="80238" y="206893"/>
                  </a:lnTo>
                  <a:lnTo>
                    <a:pt x="67887" y="205360"/>
                  </a:lnTo>
                  <a:lnTo>
                    <a:pt x="56038" y="202506"/>
                  </a:lnTo>
                  <a:lnTo>
                    <a:pt x="43389" y="198481"/>
                  </a:lnTo>
                  <a:lnTo>
                    <a:pt x="26593" y="191815"/>
                  </a:lnTo>
                  <a:lnTo>
                    <a:pt x="0" y="180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21327" y="146938"/>
              <a:ext cx="46728" cy="347441"/>
            </a:xfrm>
            <a:custGeom>
              <a:avLst/>
              <a:gdLst/>
              <a:ahLst/>
              <a:cxnLst/>
              <a:rect l="0" t="0" r="0" b="0"/>
              <a:pathLst>
                <a:path w="46728" h="347441">
                  <a:moveTo>
                    <a:pt x="4613" y="0"/>
                  </a:moveTo>
                  <a:lnTo>
                    <a:pt x="1813" y="14669"/>
                  </a:lnTo>
                  <a:lnTo>
                    <a:pt x="311" y="28580"/>
                  </a:lnTo>
                  <a:lnTo>
                    <a:pt x="0" y="43082"/>
                  </a:lnTo>
                  <a:lnTo>
                    <a:pt x="507" y="58457"/>
                  </a:lnTo>
                  <a:lnTo>
                    <a:pt x="1326" y="74930"/>
                  </a:lnTo>
                  <a:lnTo>
                    <a:pt x="2147" y="92490"/>
                  </a:lnTo>
                  <a:lnTo>
                    <a:pt x="3004" y="110486"/>
                  </a:lnTo>
                  <a:lnTo>
                    <a:pt x="4178" y="127795"/>
                  </a:lnTo>
                  <a:lnTo>
                    <a:pt x="5817" y="143849"/>
                  </a:lnTo>
                  <a:lnTo>
                    <a:pt x="7918" y="159082"/>
                  </a:lnTo>
                  <a:lnTo>
                    <a:pt x="10406" y="174605"/>
                  </a:lnTo>
                  <a:lnTo>
                    <a:pt x="13190" y="191045"/>
                  </a:lnTo>
                  <a:lnTo>
                    <a:pt x="16025" y="208208"/>
                  </a:lnTo>
                  <a:lnTo>
                    <a:pt x="18542" y="225363"/>
                  </a:lnTo>
                  <a:lnTo>
                    <a:pt x="20569" y="242053"/>
                  </a:lnTo>
                  <a:lnTo>
                    <a:pt x="22267" y="257990"/>
                  </a:lnTo>
                  <a:lnTo>
                    <a:pt x="24022" y="272913"/>
                  </a:lnTo>
                  <a:lnTo>
                    <a:pt x="26057" y="286785"/>
                  </a:lnTo>
                  <a:lnTo>
                    <a:pt x="28464" y="299492"/>
                  </a:lnTo>
                  <a:lnTo>
                    <a:pt x="31624" y="312081"/>
                  </a:lnTo>
                  <a:lnTo>
                    <a:pt x="36938" y="326780"/>
                  </a:lnTo>
                  <a:lnTo>
                    <a:pt x="4672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031183" y="304865"/>
              <a:ext cx="189514" cy="9477"/>
            </a:xfrm>
            <a:custGeom>
              <a:avLst/>
              <a:gdLst/>
              <a:ahLst/>
              <a:cxnLst/>
              <a:rect l="0" t="0" r="0" b="0"/>
              <a:pathLst>
                <a:path w="189514" h="9477">
                  <a:moveTo>
                    <a:pt x="189513" y="0"/>
                  </a:moveTo>
                  <a:lnTo>
                    <a:pt x="174844" y="2867"/>
                  </a:lnTo>
                  <a:lnTo>
                    <a:pt x="160933" y="5009"/>
                  </a:lnTo>
                  <a:lnTo>
                    <a:pt x="146435" y="6612"/>
                  </a:lnTo>
                  <a:lnTo>
                    <a:pt x="131234" y="7793"/>
                  </a:lnTo>
                  <a:lnTo>
                    <a:pt x="115409" y="8641"/>
                  </a:lnTo>
                  <a:lnTo>
                    <a:pt x="99097" y="9234"/>
                  </a:lnTo>
                  <a:lnTo>
                    <a:pt x="82754" y="9476"/>
                  </a:lnTo>
                  <a:lnTo>
                    <a:pt x="67094" y="9112"/>
                  </a:lnTo>
                  <a:lnTo>
                    <a:pt x="52470" y="8056"/>
                  </a:lnTo>
                  <a:lnTo>
                    <a:pt x="39322" y="6526"/>
                  </a:lnTo>
                  <a:lnTo>
                    <a:pt x="27066" y="4802"/>
                  </a:lnTo>
                  <a:lnTo>
                    <a:pt x="14630" y="27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52282" y="315394"/>
              <a:ext cx="115814" cy="157498"/>
            </a:xfrm>
            <a:custGeom>
              <a:avLst/>
              <a:gdLst/>
              <a:ahLst/>
              <a:cxnLst/>
              <a:rect l="0" t="0" r="0" b="0"/>
              <a:pathLst>
                <a:path w="115814" h="157498">
                  <a:moveTo>
                    <a:pt x="0" y="52643"/>
                  </a:moveTo>
                  <a:lnTo>
                    <a:pt x="2934" y="64311"/>
                  </a:lnTo>
                  <a:lnTo>
                    <a:pt x="5716" y="74800"/>
                  </a:lnTo>
                  <a:lnTo>
                    <a:pt x="8616" y="85101"/>
                  </a:lnTo>
                  <a:lnTo>
                    <a:pt x="11656" y="95403"/>
                  </a:lnTo>
                  <a:lnTo>
                    <a:pt x="14821" y="105746"/>
                  </a:lnTo>
                  <a:lnTo>
                    <a:pt x="18090" y="116136"/>
                  </a:lnTo>
                  <a:lnTo>
                    <a:pt x="21600" y="126564"/>
                  </a:lnTo>
                  <a:lnTo>
                    <a:pt x="25640" y="137022"/>
                  </a:lnTo>
                  <a:lnTo>
                    <a:pt x="30287" y="147432"/>
                  </a:lnTo>
                  <a:lnTo>
                    <a:pt x="34237" y="155301"/>
                  </a:lnTo>
                  <a:lnTo>
                    <a:pt x="35577" y="157497"/>
                  </a:lnTo>
                  <a:lnTo>
                    <a:pt x="34312" y="154988"/>
                  </a:lnTo>
                  <a:lnTo>
                    <a:pt x="31134" y="149413"/>
                  </a:lnTo>
                  <a:lnTo>
                    <a:pt x="26992" y="141789"/>
                  </a:lnTo>
                  <a:lnTo>
                    <a:pt x="22938" y="132544"/>
                  </a:lnTo>
                  <a:lnTo>
                    <a:pt x="19529" y="121990"/>
                  </a:lnTo>
                  <a:lnTo>
                    <a:pt x="16891" y="110423"/>
                  </a:lnTo>
                  <a:lnTo>
                    <a:pt x="14950" y="98108"/>
                  </a:lnTo>
                  <a:lnTo>
                    <a:pt x="13575" y="85266"/>
                  </a:lnTo>
                  <a:lnTo>
                    <a:pt x="12951" y="72383"/>
                  </a:lnTo>
                  <a:lnTo>
                    <a:pt x="13580" y="60190"/>
                  </a:lnTo>
                  <a:lnTo>
                    <a:pt x="15635" y="49033"/>
                  </a:lnTo>
                  <a:lnTo>
                    <a:pt x="19149" y="39068"/>
                  </a:lnTo>
                  <a:lnTo>
                    <a:pt x="24182" y="30438"/>
                  </a:lnTo>
                  <a:lnTo>
                    <a:pt x="30612" y="23082"/>
                  </a:lnTo>
                  <a:lnTo>
                    <a:pt x="38352" y="16953"/>
                  </a:lnTo>
                  <a:lnTo>
                    <a:pt x="47442" y="12120"/>
                  </a:lnTo>
                  <a:lnTo>
                    <a:pt x="57763" y="8493"/>
                  </a:lnTo>
                  <a:lnTo>
                    <a:pt x="68679" y="5862"/>
                  </a:lnTo>
                  <a:lnTo>
                    <a:pt x="80298" y="3719"/>
                  </a:lnTo>
                  <a:lnTo>
                    <a:pt x="94756" y="187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20738" y="336451"/>
              <a:ext cx="111252" cy="165052"/>
            </a:xfrm>
            <a:custGeom>
              <a:avLst/>
              <a:gdLst/>
              <a:ahLst/>
              <a:cxnLst/>
              <a:rect l="0" t="0" r="0" b="0"/>
              <a:pathLst>
                <a:path w="111252" h="165052">
                  <a:moveTo>
                    <a:pt x="0" y="10529"/>
                  </a:moveTo>
                  <a:lnTo>
                    <a:pt x="66" y="22264"/>
                  </a:lnTo>
                  <a:lnTo>
                    <a:pt x="707" y="33393"/>
                  </a:lnTo>
                  <a:lnTo>
                    <a:pt x="1999" y="44991"/>
                  </a:lnTo>
                  <a:lnTo>
                    <a:pt x="3686" y="57152"/>
                  </a:lnTo>
                  <a:lnTo>
                    <a:pt x="5354" y="69812"/>
                  </a:lnTo>
                  <a:lnTo>
                    <a:pt x="6772" y="82864"/>
                  </a:lnTo>
                  <a:lnTo>
                    <a:pt x="8044" y="96043"/>
                  </a:lnTo>
                  <a:lnTo>
                    <a:pt x="9502" y="108960"/>
                  </a:lnTo>
                  <a:lnTo>
                    <a:pt x="11344" y="121412"/>
                  </a:lnTo>
                  <a:lnTo>
                    <a:pt x="13921" y="133060"/>
                  </a:lnTo>
                  <a:lnTo>
                    <a:pt x="17794" y="143357"/>
                  </a:lnTo>
                  <a:lnTo>
                    <a:pt x="23147" y="152119"/>
                  </a:lnTo>
                  <a:lnTo>
                    <a:pt x="29846" y="159003"/>
                  </a:lnTo>
                  <a:lnTo>
                    <a:pt x="37632" y="163354"/>
                  </a:lnTo>
                  <a:lnTo>
                    <a:pt x="46233" y="165051"/>
                  </a:lnTo>
                  <a:lnTo>
                    <a:pt x="55258" y="164260"/>
                  </a:lnTo>
                  <a:lnTo>
                    <a:pt x="64230" y="161154"/>
                  </a:lnTo>
                  <a:lnTo>
                    <a:pt x="72884" y="156068"/>
                  </a:lnTo>
                  <a:lnTo>
                    <a:pt x="80997" y="149420"/>
                  </a:lnTo>
                  <a:lnTo>
                    <a:pt x="88300" y="141605"/>
                  </a:lnTo>
                  <a:lnTo>
                    <a:pt x="94727" y="132942"/>
                  </a:lnTo>
                  <a:lnTo>
                    <a:pt x="100212" y="123519"/>
                  </a:lnTo>
                  <a:lnTo>
                    <a:pt x="104606" y="113209"/>
                  </a:lnTo>
                  <a:lnTo>
                    <a:pt x="107930" y="102018"/>
                  </a:lnTo>
                  <a:lnTo>
                    <a:pt x="110181" y="90231"/>
                  </a:lnTo>
                  <a:lnTo>
                    <a:pt x="111251" y="78319"/>
                  </a:lnTo>
                  <a:lnTo>
                    <a:pt x="111198" y="66569"/>
                  </a:lnTo>
                  <a:lnTo>
                    <a:pt x="110361" y="55142"/>
                  </a:lnTo>
                  <a:lnTo>
                    <a:pt x="109185" y="42829"/>
                  </a:lnTo>
                  <a:lnTo>
                    <a:pt x="107571" y="2631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78665" y="330500"/>
              <a:ext cx="344100" cy="164547"/>
            </a:xfrm>
            <a:custGeom>
              <a:avLst/>
              <a:gdLst/>
              <a:ahLst/>
              <a:cxnLst/>
              <a:rect l="0" t="0" r="0" b="0"/>
              <a:pathLst>
                <a:path w="344100" h="164547">
                  <a:moveTo>
                    <a:pt x="0" y="90179"/>
                  </a:moveTo>
                  <a:lnTo>
                    <a:pt x="2934" y="101847"/>
                  </a:lnTo>
                  <a:lnTo>
                    <a:pt x="5716" y="112336"/>
                  </a:lnTo>
                  <a:lnTo>
                    <a:pt x="8577" y="122588"/>
                  </a:lnTo>
                  <a:lnTo>
                    <a:pt x="10185" y="131036"/>
                  </a:lnTo>
                  <a:lnTo>
                    <a:pt x="9379" y="134837"/>
                  </a:lnTo>
                  <a:lnTo>
                    <a:pt x="7562" y="133586"/>
                  </a:lnTo>
                  <a:lnTo>
                    <a:pt x="5691" y="128335"/>
                  </a:lnTo>
                  <a:lnTo>
                    <a:pt x="4115" y="120239"/>
                  </a:lnTo>
                  <a:lnTo>
                    <a:pt x="2902" y="110195"/>
                  </a:lnTo>
                  <a:lnTo>
                    <a:pt x="2017" y="98837"/>
                  </a:lnTo>
                  <a:lnTo>
                    <a:pt x="1557" y="86761"/>
                  </a:lnTo>
                  <a:lnTo>
                    <a:pt x="1764" y="74567"/>
                  </a:lnTo>
                  <a:lnTo>
                    <a:pt x="2723" y="62599"/>
                  </a:lnTo>
                  <a:lnTo>
                    <a:pt x="4688" y="51611"/>
                  </a:lnTo>
                  <a:lnTo>
                    <a:pt x="8140" y="42819"/>
                  </a:lnTo>
                  <a:lnTo>
                    <a:pt x="13200" y="36696"/>
                  </a:lnTo>
                  <a:lnTo>
                    <a:pt x="19360" y="33382"/>
                  </a:lnTo>
                  <a:lnTo>
                    <a:pt x="25717" y="33037"/>
                  </a:lnTo>
                  <a:lnTo>
                    <a:pt x="31733" y="35438"/>
                  </a:lnTo>
                  <a:lnTo>
                    <a:pt x="37395" y="40268"/>
                  </a:lnTo>
                  <a:lnTo>
                    <a:pt x="43030" y="47305"/>
                  </a:lnTo>
                  <a:lnTo>
                    <a:pt x="48852" y="56210"/>
                  </a:lnTo>
                  <a:lnTo>
                    <a:pt x="54762" y="66421"/>
                  </a:lnTo>
                  <a:lnTo>
                    <a:pt x="60437" y="77258"/>
                  </a:lnTo>
                  <a:lnTo>
                    <a:pt x="65719" y="88251"/>
                  </a:lnTo>
                  <a:lnTo>
                    <a:pt x="71121" y="98044"/>
                  </a:lnTo>
                  <a:lnTo>
                    <a:pt x="77137" y="103253"/>
                  </a:lnTo>
                  <a:lnTo>
                    <a:pt x="82726" y="102227"/>
                  </a:lnTo>
                  <a:lnTo>
                    <a:pt x="86839" y="96856"/>
                  </a:lnTo>
                  <a:lnTo>
                    <a:pt x="89590" y="88491"/>
                  </a:lnTo>
                  <a:lnTo>
                    <a:pt x="91382" y="77754"/>
                  </a:lnTo>
                  <a:lnTo>
                    <a:pt x="92553" y="65141"/>
                  </a:lnTo>
                  <a:lnTo>
                    <a:pt x="93656" y="51588"/>
                  </a:lnTo>
                  <a:lnTo>
                    <a:pt x="95447" y="38402"/>
                  </a:lnTo>
                  <a:lnTo>
                    <a:pt x="98284" y="26287"/>
                  </a:lnTo>
                  <a:lnTo>
                    <a:pt x="102323" y="15865"/>
                  </a:lnTo>
                  <a:lnTo>
                    <a:pt x="107705" y="7918"/>
                  </a:lnTo>
                  <a:lnTo>
                    <a:pt x="114360" y="2623"/>
                  </a:lnTo>
                  <a:lnTo>
                    <a:pt x="121912" y="0"/>
                  </a:lnTo>
                  <a:lnTo>
                    <a:pt x="129810" y="185"/>
                  </a:lnTo>
                  <a:lnTo>
                    <a:pt x="137704" y="2970"/>
                  </a:lnTo>
                  <a:lnTo>
                    <a:pt x="145289" y="7903"/>
                  </a:lnTo>
                  <a:lnTo>
                    <a:pt x="152229" y="14484"/>
                  </a:lnTo>
                  <a:lnTo>
                    <a:pt x="158412" y="22273"/>
                  </a:lnTo>
                  <a:lnTo>
                    <a:pt x="163903" y="30922"/>
                  </a:lnTo>
                  <a:lnTo>
                    <a:pt x="168833" y="40171"/>
                  </a:lnTo>
                  <a:lnTo>
                    <a:pt x="173339" y="49834"/>
                  </a:lnTo>
                  <a:lnTo>
                    <a:pt x="177537" y="59779"/>
                  </a:lnTo>
                  <a:lnTo>
                    <a:pt x="181517" y="69915"/>
                  </a:lnTo>
                  <a:lnTo>
                    <a:pt x="185347" y="80181"/>
                  </a:lnTo>
                  <a:lnTo>
                    <a:pt x="189073" y="90533"/>
                  </a:lnTo>
                  <a:lnTo>
                    <a:pt x="192727" y="100944"/>
                  </a:lnTo>
                  <a:lnTo>
                    <a:pt x="196340" y="111323"/>
                  </a:lnTo>
                  <a:lnTo>
                    <a:pt x="200118" y="119177"/>
                  </a:lnTo>
                  <a:lnTo>
                    <a:pt x="204058" y="121532"/>
                  </a:lnTo>
                  <a:lnTo>
                    <a:pt x="207931" y="119663"/>
                  </a:lnTo>
                  <a:lnTo>
                    <a:pt x="212077" y="115349"/>
                  </a:lnTo>
                  <a:lnTo>
                    <a:pt x="217072" y="110067"/>
                  </a:lnTo>
                  <a:lnTo>
                    <a:pt x="223574" y="105062"/>
                  </a:lnTo>
                  <a:lnTo>
                    <a:pt x="231772" y="100921"/>
                  </a:lnTo>
                  <a:lnTo>
                    <a:pt x="241498" y="97749"/>
                  </a:lnTo>
                  <a:lnTo>
                    <a:pt x="252451" y="95428"/>
                  </a:lnTo>
                  <a:lnTo>
                    <a:pt x="264325" y="93769"/>
                  </a:lnTo>
                  <a:lnTo>
                    <a:pt x="276697" y="92273"/>
                  </a:lnTo>
                  <a:lnTo>
                    <a:pt x="289067" y="90184"/>
                  </a:lnTo>
                  <a:lnTo>
                    <a:pt x="301150" y="87133"/>
                  </a:lnTo>
                  <a:lnTo>
                    <a:pt x="312550" y="82942"/>
                  </a:lnTo>
                  <a:lnTo>
                    <a:pt x="322680" y="77454"/>
                  </a:lnTo>
                  <a:lnTo>
                    <a:pt x="331330" y="70727"/>
                  </a:lnTo>
                  <a:lnTo>
                    <a:pt x="338139" y="63127"/>
                  </a:lnTo>
                  <a:lnTo>
                    <a:pt x="342440" y="55195"/>
                  </a:lnTo>
                  <a:lnTo>
                    <a:pt x="344099" y="47278"/>
                  </a:lnTo>
                  <a:lnTo>
                    <a:pt x="343113" y="39678"/>
                  </a:lnTo>
                  <a:lnTo>
                    <a:pt x="339343" y="32728"/>
                  </a:lnTo>
                  <a:lnTo>
                    <a:pt x="332995" y="26543"/>
                  </a:lnTo>
                  <a:lnTo>
                    <a:pt x="324514" y="21220"/>
                  </a:lnTo>
                  <a:lnTo>
                    <a:pt x="314397" y="16935"/>
                  </a:lnTo>
                  <a:lnTo>
                    <a:pt x="303090" y="13694"/>
                  </a:lnTo>
                  <a:lnTo>
                    <a:pt x="291265" y="11839"/>
                  </a:lnTo>
                  <a:lnTo>
                    <a:pt x="279794" y="12099"/>
                  </a:lnTo>
                  <a:lnTo>
                    <a:pt x="269127" y="14684"/>
                  </a:lnTo>
                  <a:lnTo>
                    <a:pt x="259492" y="19353"/>
                  </a:lnTo>
                  <a:lnTo>
                    <a:pt x="251086" y="25691"/>
                  </a:lnTo>
                  <a:lnTo>
                    <a:pt x="243879" y="33290"/>
                  </a:lnTo>
                  <a:lnTo>
                    <a:pt x="237850" y="41967"/>
                  </a:lnTo>
                  <a:lnTo>
                    <a:pt x="233085" y="51759"/>
                  </a:lnTo>
                  <a:lnTo>
                    <a:pt x="229507" y="62596"/>
                  </a:lnTo>
                  <a:lnTo>
                    <a:pt x="227084" y="74143"/>
                  </a:lnTo>
                  <a:lnTo>
                    <a:pt x="225898" y="85892"/>
                  </a:lnTo>
                  <a:lnTo>
                    <a:pt x="225882" y="97532"/>
                  </a:lnTo>
                  <a:lnTo>
                    <a:pt x="227005" y="108788"/>
                  </a:lnTo>
                  <a:lnTo>
                    <a:pt x="229354" y="119348"/>
                  </a:lnTo>
                  <a:lnTo>
                    <a:pt x="232864" y="129110"/>
                  </a:lnTo>
                  <a:lnTo>
                    <a:pt x="237509" y="137988"/>
                  </a:lnTo>
                  <a:lnTo>
                    <a:pt x="243376" y="145813"/>
                  </a:lnTo>
                  <a:lnTo>
                    <a:pt x="250397" y="152589"/>
                  </a:lnTo>
                  <a:lnTo>
                    <a:pt x="258381" y="158140"/>
                  </a:lnTo>
                  <a:lnTo>
                    <a:pt x="267110" y="162047"/>
                  </a:lnTo>
                  <a:lnTo>
                    <a:pt x="276385" y="164221"/>
                  </a:lnTo>
                  <a:lnTo>
                    <a:pt x="285881" y="164546"/>
                  </a:lnTo>
                  <a:lnTo>
                    <a:pt x="295178" y="162720"/>
                  </a:lnTo>
                  <a:lnTo>
                    <a:pt x="304048" y="158795"/>
                  </a:lnTo>
                  <a:lnTo>
                    <a:pt x="312167" y="153360"/>
                  </a:lnTo>
                  <a:lnTo>
                    <a:pt x="319805" y="146718"/>
                  </a:lnTo>
                  <a:lnTo>
                    <a:pt x="327634" y="137172"/>
                  </a:lnTo>
                  <a:lnTo>
                    <a:pt x="336912" y="1217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26106" y="361001"/>
              <a:ext cx="126343" cy="186021"/>
            </a:xfrm>
            <a:custGeom>
              <a:avLst/>
              <a:gdLst/>
              <a:ahLst/>
              <a:cxnLst/>
              <a:rect l="0" t="0" r="0" b="0"/>
              <a:pathLst>
                <a:path w="126343" h="186021">
                  <a:moveTo>
                    <a:pt x="0" y="49149"/>
                  </a:moveTo>
                  <a:lnTo>
                    <a:pt x="2934" y="57950"/>
                  </a:lnTo>
                  <a:lnTo>
                    <a:pt x="5716" y="66297"/>
                  </a:lnTo>
                  <a:lnTo>
                    <a:pt x="8616" y="75005"/>
                  </a:lnTo>
                  <a:lnTo>
                    <a:pt x="11656" y="84471"/>
                  </a:lnTo>
                  <a:lnTo>
                    <a:pt x="14820" y="95264"/>
                  </a:lnTo>
                  <a:lnTo>
                    <a:pt x="18071" y="107525"/>
                  </a:lnTo>
                  <a:lnTo>
                    <a:pt x="20876" y="119797"/>
                  </a:lnTo>
                  <a:lnTo>
                    <a:pt x="21773" y="128952"/>
                  </a:lnTo>
                  <a:lnTo>
                    <a:pt x="20419" y="133083"/>
                  </a:lnTo>
                  <a:lnTo>
                    <a:pt x="18308" y="132284"/>
                  </a:lnTo>
                  <a:lnTo>
                    <a:pt x="16293" y="127551"/>
                  </a:lnTo>
                  <a:lnTo>
                    <a:pt x="14484" y="119934"/>
                  </a:lnTo>
                  <a:lnTo>
                    <a:pt x="12599" y="110280"/>
                  </a:lnTo>
                  <a:lnTo>
                    <a:pt x="10454" y="99214"/>
                  </a:lnTo>
                  <a:lnTo>
                    <a:pt x="8169" y="87182"/>
                  </a:lnTo>
                  <a:lnTo>
                    <a:pt x="6082" y="74493"/>
                  </a:lnTo>
                  <a:lnTo>
                    <a:pt x="4387" y="61370"/>
                  </a:lnTo>
                  <a:lnTo>
                    <a:pt x="3435" y="48283"/>
                  </a:lnTo>
                  <a:lnTo>
                    <a:pt x="3785" y="35947"/>
                  </a:lnTo>
                  <a:lnTo>
                    <a:pt x="5629" y="24701"/>
                  </a:lnTo>
                  <a:lnTo>
                    <a:pt x="9157" y="15014"/>
                  </a:lnTo>
                  <a:lnTo>
                    <a:pt x="14725" y="7634"/>
                  </a:lnTo>
                  <a:lnTo>
                    <a:pt x="22316" y="2753"/>
                  </a:lnTo>
                  <a:lnTo>
                    <a:pt x="31310" y="255"/>
                  </a:lnTo>
                  <a:lnTo>
                    <a:pt x="40714" y="0"/>
                  </a:lnTo>
                  <a:lnTo>
                    <a:pt x="49916" y="1680"/>
                  </a:lnTo>
                  <a:lnTo>
                    <a:pt x="58529" y="5058"/>
                  </a:lnTo>
                  <a:lnTo>
                    <a:pt x="66235" y="10057"/>
                  </a:lnTo>
                  <a:lnTo>
                    <a:pt x="72969" y="16493"/>
                  </a:lnTo>
                  <a:lnTo>
                    <a:pt x="78846" y="24251"/>
                  </a:lnTo>
                  <a:lnTo>
                    <a:pt x="84042" y="33361"/>
                  </a:lnTo>
                  <a:lnTo>
                    <a:pt x="88730" y="43713"/>
                  </a:lnTo>
                  <a:lnTo>
                    <a:pt x="93053" y="55087"/>
                  </a:lnTo>
                  <a:lnTo>
                    <a:pt x="97118" y="67247"/>
                  </a:lnTo>
                  <a:lnTo>
                    <a:pt x="101003" y="79977"/>
                  </a:lnTo>
                  <a:lnTo>
                    <a:pt x="104767" y="92948"/>
                  </a:lnTo>
                  <a:lnTo>
                    <a:pt x="108448" y="105729"/>
                  </a:lnTo>
                  <a:lnTo>
                    <a:pt x="112068" y="118097"/>
                  </a:lnTo>
                  <a:lnTo>
                    <a:pt x="115494" y="129957"/>
                  </a:lnTo>
                  <a:lnTo>
                    <a:pt x="118778" y="142615"/>
                  </a:lnTo>
                  <a:lnTo>
                    <a:pt x="122211" y="159419"/>
                  </a:lnTo>
                  <a:lnTo>
                    <a:pt x="126342" y="1860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86747" y="83767"/>
              <a:ext cx="39401" cy="400084"/>
            </a:xfrm>
            <a:custGeom>
              <a:avLst/>
              <a:gdLst/>
              <a:ahLst/>
              <a:cxnLst/>
              <a:rect l="0" t="0" r="0" b="0"/>
              <a:pathLst>
                <a:path w="39401" h="400084">
                  <a:moveTo>
                    <a:pt x="7815" y="0"/>
                  </a:moveTo>
                  <a:lnTo>
                    <a:pt x="4948" y="8869"/>
                  </a:lnTo>
                  <a:lnTo>
                    <a:pt x="2806" y="17855"/>
                  </a:lnTo>
                  <a:lnTo>
                    <a:pt x="1207" y="27860"/>
                  </a:lnTo>
                  <a:lnTo>
                    <a:pt x="200" y="39186"/>
                  </a:lnTo>
                  <a:lnTo>
                    <a:pt x="0" y="52294"/>
                  </a:lnTo>
                  <a:lnTo>
                    <a:pt x="651" y="67250"/>
                  </a:lnTo>
                  <a:lnTo>
                    <a:pt x="1890" y="83493"/>
                  </a:lnTo>
                  <a:lnTo>
                    <a:pt x="3253" y="100071"/>
                  </a:lnTo>
                  <a:lnTo>
                    <a:pt x="4468" y="116412"/>
                  </a:lnTo>
                  <a:lnTo>
                    <a:pt x="5603" y="132804"/>
                  </a:lnTo>
                  <a:lnTo>
                    <a:pt x="6970" y="150167"/>
                  </a:lnTo>
                  <a:lnTo>
                    <a:pt x="8743" y="168957"/>
                  </a:lnTo>
                  <a:lnTo>
                    <a:pt x="10933" y="189003"/>
                  </a:lnTo>
                  <a:lnTo>
                    <a:pt x="13482" y="209770"/>
                  </a:lnTo>
                  <a:lnTo>
                    <a:pt x="16307" y="230848"/>
                  </a:lnTo>
                  <a:lnTo>
                    <a:pt x="19171" y="251697"/>
                  </a:lnTo>
                  <a:lnTo>
                    <a:pt x="21707" y="271609"/>
                  </a:lnTo>
                  <a:lnTo>
                    <a:pt x="23746" y="290287"/>
                  </a:lnTo>
                  <a:lnTo>
                    <a:pt x="25452" y="307622"/>
                  </a:lnTo>
                  <a:lnTo>
                    <a:pt x="27213" y="323512"/>
                  </a:lnTo>
                  <a:lnTo>
                    <a:pt x="29246" y="338049"/>
                  </a:lnTo>
                  <a:lnTo>
                    <a:pt x="31454" y="351207"/>
                  </a:lnTo>
                  <a:lnTo>
                    <a:pt x="33716" y="364152"/>
                  </a:lnTo>
                  <a:lnTo>
                    <a:pt x="36232" y="379142"/>
                  </a:lnTo>
                  <a:lnTo>
                    <a:pt x="3940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978749" y="189052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219892" y="0"/>
                  </a:lnTo>
                  <a:lnTo>
                    <a:pt x="208762" y="0"/>
                  </a:lnTo>
                  <a:lnTo>
                    <a:pt x="197164" y="5"/>
                  </a:lnTo>
                  <a:lnTo>
                    <a:pt x="185003" y="178"/>
                  </a:lnTo>
                  <a:lnTo>
                    <a:pt x="172342" y="826"/>
                  </a:lnTo>
                  <a:lnTo>
                    <a:pt x="159287" y="2079"/>
                  </a:lnTo>
                  <a:lnTo>
                    <a:pt x="145935" y="3905"/>
                  </a:lnTo>
                  <a:lnTo>
                    <a:pt x="132370" y="6201"/>
                  </a:lnTo>
                  <a:lnTo>
                    <a:pt x="118655" y="8862"/>
                  </a:lnTo>
                  <a:lnTo>
                    <a:pt x="104835" y="11953"/>
                  </a:lnTo>
                  <a:lnTo>
                    <a:pt x="90945" y="15706"/>
                  </a:lnTo>
                  <a:lnTo>
                    <a:pt x="77016" y="20189"/>
                  </a:lnTo>
                  <a:lnTo>
                    <a:pt x="63284" y="25214"/>
                  </a:lnTo>
                  <a:lnTo>
                    <a:pt x="48634" y="31021"/>
                  </a:lnTo>
                  <a:lnTo>
                    <a:pt x="29542" y="3923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13372" y="273280"/>
              <a:ext cx="188920" cy="252685"/>
            </a:xfrm>
            <a:custGeom>
              <a:avLst/>
              <a:gdLst/>
              <a:ahLst/>
              <a:cxnLst/>
              <a:rect l="0" t="0" r="0" b="0"/>
              <a:pathLst>
                <a:path w="188920" h="252685">
                  <a:moveTo>
                    <a:pt x="112817" y="0"/>
                  </a:moveTo>
                  <a:lnTo>
                    <a:pt x="98282" y="134"/>
                  </a:lnTo>
                  <a:lnTo>
                    <a:pt x="85651" y="1414"/>
                  </a:lnTo>
                  <a:lnTo>
                    <a:pt x="73747" y="4007"/>
                  </a:lnTo>
                  <a:lnTo>
                    <a:pt x="62265" y="7727"/>
                  </a:lnTo>
                  <a:lnTo>
                    <a:pt x="51072" y="12359"/>
                  </a:lnTo>
                  <a:lnTo>
                    <a:pt x="40096" y="17697"/>
                  </a:lnTo>
                  <a:lnTo>
                    <a:pt x="29599" y="23717"/>
                  </a:lnTo>
                  <a:lnTo>
                    <a:pt x="20153" y="30580"/>
                  </a:lnTo>
                  <a:lnTo>
                    <a:pt x="12000" y="38304"/>
                  </a:lnTo>
                  <a:lnTo>
                    <a:pt x="5543" y="46777"/>
                  </a:lnTo>
                  <a:lnTo>
                    <a:pt x="1487" y="55843"/>
                  </a:lnTo>
                  <a:lnTo>
                    <a:pt x="0" y="65336"/>
                  </a:lnTo>
                  <a:lnTo>
                    <a:pt x="1274" y="74642"/>
                  </a:lnTo>
                  <a:lnTo>
                    <a:pt x="5769" y="82744"/>
                  </a:lnTo>
                  <a:lnTo>
                    <a:pt x="13419" y="89187"/>
                  </a:lnTo>
                  <a:lnTo>
                    <a:pt x="23586" y="94020"/>
                  </a:lnTo>
                  <a:lnTo>
                    <a:pt x="35374" y="97510"/>
                  </a:lnTo>
                  <a:lnTo>
                    <a:pt x="48110" y="99976"/>
                  </a:lnTo>
                  <a:lnTo>
                    <a:pt x="61383" y="101856"/>
                  </a:lnTo>
                  <a:lnTo>
                    <a:pt x="74966" y="103674"/>
                  </a:lnTo>
                  <a:lnTo>
                    <a:pt x="88721" y="105729"/>
                  </a:lnTo>
                  <a:lnTo>
                    <a:pt x="102415" y="108266"/>
                  </a:lnTo>
                  <a:lnTo>
                    <a:pt x="115696" y="111574"/>
                  </a:lnTo>
                  <a:lnTo>
                    <a:pt x="128409" y="115727"/>
                  </a:lnTo>
                  <a:lnTo>
                    <a:pt x="140404" y="120635"/>
                  </a:lnTo>
                  <a:lnTo>
                    <a:pt x="151469" y="126145"/>
                  </a:lnTo>
                  <a:lnTo>
                    <a:pt x="161570" y="132118"/>
                  </a:lnTo>
                  <a:lnTo>
                    <a:pt x="170506" y="138754"/>
                  </a:lnTo>
                  <a:lnTo>
                    <a:pt x="177839" y="146571"/>
                  </a:lnTo>
                  <a:lnTo>
                    <a:pt x="183464" y="155751"/>
                  </a:lnTo>
                  <a:lnTo>
                    <a:pt x="187261" y="165847"/>
                  </a:lnTo>
                  <a:lnTo>
                    <a:pt x="188919" y="176008"/>
                  </a:lnTo>
                  <a:lnTo>
                    <a:pt x="188477" y="185729"/>
                  </a:lnTo>
                  <a:lnTo>
                    <a:pt x="186250" y="194865"/>
                  </a:lnTo>
                  <a:lnTo>
                    <a:pt x="182630" y="203454"/>
                  </a:lnTo>
                  <a:lnTo>
                    <a:pt x="177972" y="211593"/>
                  </a:lnTo>
                  <a:lnTo>
                    <a:pt x="172409" y="219229"/>
                  </a:lnTo>
                  <a:lnTo>
                    <a:pt x="165852" y="226145"/>
                  </a:lnTo>
                  <a:lnTo>
                    <a:pt x="158323" y="232279"/>
                  </a:lnTo>
                  <a:lnTo>
                    <a:pt x="149639" y="237553"/>
                  </a:lnTo>
                  <a:lnTo>
                    <a:pt x="139369" y="241798"/>
                  </a:lnTo>
                  <a:lnTo>
                    <a:pt x="127416" y="245024"/>
                  </a:lnTo>
                  <a:lnTo>
                    <a:pt x="113982" y="247376"/>
                  </a:lnTo>
                  <a:lnTo>
                    <a:pt x="99367" y="249046"/>
                  </a:lnTo>
                  <a:lnTo>
                    <a:pt x="83893" y="250209"/>
                  </a:lnTo>
                  <a:lnTo>
                    <a:pt x="68566" y="251012"/>
                  </a:lnTo>
                  <a:lnTo>
                    <a:pt x="53564" y="251646"/>
                  </a:lnTo>
                  <a:lnTo>
                    <a:pt x="37573" y="252171"/>
                  </a:lnTo>
                  <a:lnTo>
                    <a:pt x="18061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21699" y="294337"/>
              <a:ext cx="218749" cy="231535"/>
            </a:xfrm>
            <a:custGeom>
              <a:avLst/>
              <a:gdLst/>
              <a:ahLst/>
              <a:cxnLst/>
              <a:rect l="0" t="0" r="0" b="0"/>
              <a:pathLst>
                <a:path w="218749" h="231535">
                  <a:moveTo>
                    <a:pt x="20345" y="0"/>
                  </a:moveTo>
                  <a:lnTo>
                    <a:pt x="14611" y="8869"/>
                  </a:lnTo>
                  <a:lnTo>
                    <a:pt x="10327" y="17856"/>
                  </a:lnTo>
                  <a:lnTo>
                    <a:pt x="7122" y="27855"/>
                  </a:lnTo>
                  <a:lnTo>
                    <a:pt x="4761" y="39009"/>
                  </a:lnTo>
                  <a:lnTo>
                    <a:pt x="3063" y="51469"/>
                  </a:lnTo>
                  <a:lnTo>
                    <a:pt x="1868" y="65175"/>
                  </a:lnTo>
                  <a:lnTo>
                    <a:pt x="1040" y="79766"/>
                  </a:lnTo>
                  <a:lnTo>
                    <a:pt x="472" y="94695"/>
                  </a:lnTo>
                  <a:lnTo>
                    <a:pt x="89" y="109615"/>
                  </a:lnTo>
                  <a:lnTo>
                    <a:pt x="0" y="124223"/>
                  </a:lnTo>
                  <a:lnTo>
                    <a:pt x="472" y="138185"/>
                  </a:lnTo>
                  <a:lnTo>
                    <a:pt x="1620" y="151371"/>
                  </a:lnTo>
                  <a:lnTo>
                    <a:pt x="3884" y="163190"/>
                  </a:lnTo>
                  <a:lnTo>
                    <a:pt x="8072" y="172547"/>
                  </a:lnTo>
                  <a:lnTo>
                    <a:pt x="14438" y="179050"/>
                  </a:lnTo>
                  <a:lnTo>
                    <a:pt x="22292" y="182620"/>
                  </a:lnTo>
                  <a:lnTo>
                    <a:pt x="30326" y="183137"/>
                  </a:lnTo>
                  <a:lnTo>
                    <a:pt x="37761" y="180855"/>
                  </a:lnTo>
                  <a:lnTo>
                    <a:pt x="44529" y="176276"/>
                  </a:lnTo>
                  <a:lnTo>
                    <a:pt x="50981" y="169939"/>
                  </a:lnTo>
                  <a:lnTo>
                    <a:pt x="57386" y="162317"/>
                  </a:lnTo>
                  <a:lnTo>
                    <a:pt x="63705" y="153781"/>
                  </a:lnTo>
                  <a:lnTo>
                    <a:pt x="69662" y="144609"/>
                  </a:lnTo>
                  <a:lnTo>
                    <a:pt x="75129" y="135069"/>
                  </a:lnTo>
                  <a:lnTo>
                    <a:pt x="80394" y="127813"/>
                  </a:lnTo>
                  <a:lnTo>
                    <a:pt x="85348" y="126065"/>
                  </a:lnTo>
                  <a:lnTo>
                    <a:pt x="89362" y="128860"/>
                  </a:lnTo>
                  <a:lnTo>
                    <a:pt x="92727" y="134601"/>
                  </a:lnTo>
                  <a:lnTo>
                    <a:pt x="95837" y="142151"/>
                  </a:lnTo>
                  <a:lnTo>
                    <a:pt x="98917" y="150807"/>
                  </a:lnTo>
                  <a:lnTo>
                    <a:pt x="102060" y="160143"/>
                  </a:lnTo>
                  <a:lnTo>
                    <a:pt x="105453" y="169905"/>
                  </a:lnTo>
                  <a:lnTo>
                    <a:pt x="109397" y="179937"/>
                  </a:lnTo>
                  <a:lnTo>
                    <a:pt x="114010" y="190132"/>
                  </a:lnTo>
                  <a:lnTo>
                    <a:pt x="119411" y="200103"/>
                  </a:lnTo>
                  <a:lnTo>
                    <a:pt x="125792" y="209195"/>
                  </a:lnTo>
                  <a:lnTo>
                    <a:pt x="133160" y="217115"/>
                  </a:lnTo>
                  <a:lnTo>
                    <a:pt x="141379" y="223585"/>
                  </a:lnTo>
                  <a:lnTo>
                    <a:pt x="150266" y="228183"/>
                  </a:lnTo>
                  <a:lnTo>
                    <a:pt x="159641" y="230857"/>
                  </a:lnTo>
                  <a:lnTo>
                    <a:pt x="169036" y="231534"/>
                  </a:lnTo>
                  <a:lnTo>
                    <a:pt x="177731" y="229952"/>
                  </a:lnTo>
                  <a:lnTo>
                    <a:pt x="185389" y="226182"/>
                  </a:lnTo>
                  <a:lnTo>
                    <a:pt x="192020" y="220398"/>
                  </a:lnTo>
                  <a:lnTo>
                    <a:pt x="197791" y="212704"/>
                  </a:lnTo>
                  <a:lnTo>
                    <a:pt x="202892" y="203346"/>
                  </a:lnTo>
                  <a:lnTo>
                    <a:pt x="207337" y="192659"/>
                  </a:lnTo>
                  <a:lnTo>
                    <a:pt x="210958" y="180969"/>
                  </a:lnTo>
                  <a:lnTo>
                    <a:pt x="213732" y="168554"/>
                  </a:lnTo>
                  <a:lnTo>
                    <a:pt x="215766" y="155626"/>
                  </a:lnTo>
                  <a:lnTo>
                    <a:pt x="217215" y="142342"/>
                  </a:lnTo>
                  <a:lnTo>
                    <a:pt x="218224" y="128818"/>
                  </a:lnTo>
                  <a:lnTo>
                    <a:pt x="218748" y="115296"/>
                  </a:lnTo>
                  <a:lnTo>
                    <a:pt x="218575" y="102136"/>
                  </a:lnTo>
                  <a:lnTo>
                    <a:pt x="217644" y="89506"/>
                  </a:lnTo>
                  <a:lnTo>
                    <a:pt x="216038" y="77396"/>
                  </a:lnTo>
                  <a:lnTo>
                    <a:pt x="213888" y="65724"/>
                  </a:lnTo>
                  <a:lnTo>
                    <a:pt x="211335" y="54397"/>
                  </a:lnTo>
                  <a:lnTo>
                    <a:pt x="208644" y="43588"/>
                  </a:lnTo>
                  <a:lnTo>
                    <a:pt x="205941" y="32565"/>
                  </a:lnTo>
                  <a:lnTo>
                    <a:pt x="202990" y="19242"/>
                  </a:lnTo>
                  <a:lnTo>
                    <a:pt x="1993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21700" y="368037"/>
              <a:ext cx="15143" cy="136871"/>
            </a:xfrm>
            <a:custGeom>
              <a:avLst/>
              <a:gdLst/>
              <a:ahLst/>
              <a:cxnLst/>
              <a:rect l="0" t="0" r="0" b="0"/>
              <a:pathLst>
                <a:path w="15143" h="136871">
                  <a:moveTo>
                    <a:pt x="4613" y="0"/>
                  </a:moveTo>
                  <a:lnTo>
                    <a:pt x="1814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6" y="45288"/>
                  </a:lnTo>
                  <a:lnTo>
                    <a:pt x="2146" y="56329"/>
                  </a:lnTo>
                  <a:lnTo>
                    <a:pt x="3003" y="67996"/>
                  </a:lnTo>
                  <a:lnTo>
                    <a:pt x="4179" y="79818"/>
                  </a:lnTo>
                  <a:lnTo>
                    <a:pt x="5813" y="91493"/>
                  </a:lnTo>
                  <a:lnTo>
                    <a:pt x="7750" y="102471"/>
                  </a:lnTo>
                  <a:lnTo>
                    <a:pt x="9798" y="112944"/>
                  </a:lnTo>
                  <a:lnTo>
                    <a:pt x="12141" y="123830"/>
                  </a:lnTo>
                  <a:lnTo>
                    <a:pt x="15142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26313" y="22063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086955" y="199580"/>
              <a:ext cx="22213" cy="315856"/>
            </a:xfrm>
            <a:custGeom>
              <a:avLst/>
              <a:gdLst/>
              <a:ahLst/>
              <a:cxnLst/>
              <a:rect l="0" t="0" r="0" b="0"/>
              <a:pathLst>
                <a:path w="22213" h="315856">
                  <a:moveTo>
                    <a:pt x="7814" y="0"/>
                  </a:moveTo>
                  <a:lnTo>
                    <a:pt x="4948" y="11735"/>
                  </a:lnTo>
                  <a:lnTo>
                    <a:pt x="2807" y="22864"/>
                  </a:lnTo>
                  <a:lnTo>
                    <a:pt x="1207" y="34458"/>
                  </a:lnTo>
                  <a:lnTo>
                    <a:pt x="199" y="46446"/>
                  </a:lnTo>
                  <a:lnTo>
                    <a:pt x="0" y="58458"/>
                  </a:lnTo>
                  <a:lnTo>
                    <a:pt x="650" y="70270"/>
                  </a:lnTo>
                  <a:lnTo>
                    <a:pt x="1888" y="82142"/>
                  </a:lnTo>
                  <a:lnTo>
                    <a:pt x="3252" y="94708"/>
                  </a:lnTo>
                  <a:lnTo>
                    <a:pt x="4467" y="108278"/>
                  </a:lnTo>
                  <a:lnTo>
                    <a:pt x="5601" y="123002"/>
                  </a:lnTo>
                  <a:lnTo>
                    <a:pt x="6969" y="139029"/>
                  </a:lnTo>
                  <a:lnTo>
                    <a:pt x="8737" y="156290"/>
                  </a:lnTo>
                  <a:lnTo>
                    <a:pt x="10755" y="174255"/>
                  </a:lnTo>
                  <a:lnTo>
                    <a:pt x="12656" y="192073"/>
                  </a:lnTo>
                  <a:lnTo>
                    <a:pt x="14237" y="209269"/>
                  </a:lnTo>
                  <a:lnTo>
                    <a:pt x="15620" y="225575"/>
                  </a:lnTo>
                  <a:lnTo>
                    <a:pt x="17156" y="240759"/>
                  </a:lnTo>
                  <a:lnTo>
                    <a:pt x="19033" y="254814"/>
                  </a:lnTo>
                  <a:lnTo>
                    <a:pt x="20933" y="267645"/>
                  </a:lnTo>
                  <a:lnTo>
                    <a:pt x="22212" y="280334"/>
                  </a:lnTo>
                  <a:lnTo>
                    <a:pt x="21862" y="295115"/>
                  </a:lnTo>
                  <a:lnTo>
                    <a:pt x="1834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978956" y="336451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10529"/>
                  </a:moveTo>
                  <a:lnTo>
                    <a:pt x="170048" y="7662"/>
                  </a:lnTo>
                  <a:lnTo>
                    <a:pt x="160422" y="5520"/>
                  </a:lnTo>
                  <a:lnTo>
                    <a:pt x="149135" y="3917"/>
                  </a:lnTo>
                  <a:lnTo>
                    <a:pt x="136468" y="2736"/>
                  </a:lnTo>
                  <a:lnTo>
                    <a:pt x="122988" y="1888"/>
                  </a:lnTo>
                  <a:lnTo>
                    <a:pt x="109116" y="1290"/>
                  </a:lnTo>
                  <a:lnTo>
                    <a:pt x="95080" y="876"/>
                  </a:lnTo>
                  <a:lnTo>
                    <a:pt x="80988" y="591"/>
                  </a:lnTo>
                  <a:lnTo>
                    <a:pt x="66900" y="398"/>
                  </a:lnTo>
                  <a:lnTo>
                    <a:pt x="53247" y="267"/>
                  </a:lnTo>
                  <a:lnTo>
                    <a:pt x="39397" y="164"/>
                  </a:lnTo>
                  <a:lnTo>
                    <a:pt x="23013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78997" y="157467"/>
              <a:ext cx="178986" cy="357969"/>
            </a:xfrm>
            <a:custGeom>
              <a:avLst/>
              <a:gdLst/>
              <a:ahLst/>
              <a:cxnLst/>
              <a:rect l="0" t="0" r="0" b="0"/>
              <a:pathLst>
                <a:path w="178986" h="357969">
                  <a:moveTo>
                    <a:pt x="0" y="0"/>
                  </a:moveTo>
                  <a:lnTo>
                    <a:pt x="68" y="14669"/>
                  </a:lnTo>
                  <a:lnTo>
                    <a:pt x="708" y="28580"/>
                  </a:lnTo>
                  <a:lnTo>
                    <a:pt x="1999" y="43082"/>
                  </a:lnTo>
                  <a:lnTo>
                    <a:pt x="3687" y="58457"/>
                  </a:lnTo>
                  <a:lnTo>
                    <a:pt x="5355" y="74930"/>
                  </a:lnTo>
                  <a:lnTo>
                    <a:pt x="6773" y="92489"/>
                  </a:lnTo>
                  <a:lnTo>
                    <a:pt x="8043" y="110486"/>
                  </a:lnTo>
                  <a:lnTo>
                    <a:pt x="9503" y="127794"/>
                  </a:lnTo>
                  <a:lnTo>
                    <a:pt x="11335" y="143844"/>
                  </a:lnTo>
                  <a:lnTo>
                    <a:pt x="13566" y="158905"/>
                  </a:lnTo>
                  <a:lnTo>
                    <a:pt x="16143" y="173779"/>
                  </a:lnTo>
                  <a:lnTo>
                    <a:pt x="18985" y="188975"/>
                  </a:lnTo>
                  <a:lnTo>
                    <a:pt x="21861" y="204658"/>
                  </a:lnTo>
                  <a:lnTo>
                    <a:pt x="24404" y="220814"/>
                  </a:lnTo>
                  <a:lnTo>
                    <a:pt x="26444" y="237354"/>
                  </a:lnTo>
                  <a:lnTo>
                    <a:pt x="27982" y="254024"/>
                  </a:lnTo>
                  <a:lnTo>
                    <a:pt x="29095" y="270434"/>
                  </a:lnTo>
                  <a:lnTo>
                    <a:pt x="29877" y="286363"/>
                  </a:lnTo>
                  <a:lnTo>
                    <a:pt x="30239" y="300610"/>
                  </a:lnTo>
                  <a:lnTo>
                    <a:pt x="29584" y="309784"/>
                  </a:lnTo>
                  <a:lnTo>
                    <a:pt x="28195" y="311917"/>
                  </a:lnTo>
                  <a:lnTo>
                    <a:pt x="27529" y="308655"/>
                  </a:lnTo>
                  <a:lnTo>
                    <a:pt x="27933" y="301757"/>
                  </a:lnTo>
                  <a:lnTo>
                    <a:pt x="29250" y="292450"/>
                  </a:lnTo>
                  <a:lnTo>
                    <a:pt x="31249" y="281559"/>
                  </a:lnTo>
                  <a:lnTo>
                    <a:pt x="33897" y="269951"/>
                  </a:lnTo>
                  <a:lnTo>
                    <a:pt x="37354" y="258595"/>
                  </a:lnTo>
                  <a:lnTo>
                    <a:pt x="41653" y="247995"/>
                  </a:lnTo>
                  <a:lnTo>
                    <a:pt x="47016" y="238566"/>
                  </a:lnTo>
                  <a:lnTo>
                    <a:pt x="53907" y="230827"/>
                  </a:lnTo>
                  <a:lnTo>
                    <a:pt x="62427" y="224888"/>
                  </a:lnTo>
                  <a:lnTo>
                    <a:pt x="72065" y="220864"/>
                  </a:lnTo>
                  <a:lnTo>
                    <a:pt x="81911" y="219046"/>
                  </a:lnTo>
                  <a:lnTo>
                    <a:pt x="91417" y="219375"/>
                  </a:lnTo>
                  <a:lnTo>
                    <a:pt x="100407" y="221525"/>
                  </a:lnTo>
                  <a:lnTo>
                    <a:pt x="108897" y="225093"/>
                  </a:lnTo>
                  <a:lnTo>
                    <a:pt x="116971" y="229719"/>
                  </a:lnTo>
                  <a:lnTo>
                    <a:pt x="124562" y="235432"/>
                  </a:lnTo>
                  <a:lnTo>
                    <a:pt x="131448" y="242621"/>
                  </a:lnTo>
                  <a:lnTo>
                    <a:pt x="137567" y="251384"/>
                  </a:lnTo>
                  <a:lnTo>
                    <a:pt x="143002" y="261539"/>
                  </a:lnTo>
                  <a:lnTo>
                    <a:pt x="147886" y="272805"/>
                  </a:lnTo>
                  <a:lnTo>
                    <a:pt x="152358" y="284895"/>
                  </a:lnTo>
                  <a:lnTo>
                    <a:pt x="156574" y="297354"/>
                  </a:lnTo>
                  <a:lnTo>
                    <a:pt x="161228" y="310995"/>
                  </a:lnTo>
                  <a:lnTo>
                    <a:pt x="167850" y="329248"/>
                  </a:lnTo>
                  <a:lnTo>
                    <a:pt x="178985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8572237" y="69225"/>
            <a:ext cx="1181364" cy="715939"/>
            <a:chOff x="8572237" y="69225"/>
            <a:chExt cx="1181364" cy="715939"/>
          </a:xfrm>
        </p:grpSpPr>
        <p:sp>
          <p:nvSpPr>
            <p:cNvPr id="48" name="Freeform 47"/>
            <p:cNvSpPr/>
            <p:nvPr/>
          </p:nvSpPr>
          <p:spPr>
            <a:xfrm>
              <a:off x="8572237" y="293036"/>
              <a:ext cx="171053" cy="242174"/>
            </a:xfrm>
            <a:custGeom>
              <a:avLst/>
              <a:gdLst/>
              <a:ahLst/>
              <a:cxnLst/>
              <a:rect l="0" t="0" r="0" b="0"/>
              <a:pathLst>
                <a:path w="171053" h="242174">
                  <a:moveTo>
                    <a:pt x="147398" y="7816"/>
                  </a:moveTo>
                  <a:lnTo>
                    <a:pt x="138530" y="4949"/>
                  </a:lnTo>
                  <a:lnTo>
                    <a:pt x="129543" y="2807"/>
                  </a:lnTo>
                  <a:lnTo>
                    <a:pt x="119552" y="1208"/>
                  </a:lnTo>
                  <a:lnTo>
                    <a:pt x="108744" y="200"/>
                  </a:lnTo>
                  <a:lnTo>
                    <a:pt x="97581" y="0"/>
                  </a:lnTo>
                  <a:lnTo>
                    <a:pt x="86380" y="660"/>
                  </a:lnTo>
                  <a:lnTo>
                    <a:pt x="75441" y="2244"/>
                  </a:lnTo>
                  <a:lnTo>
                    <a:pt x="65105" y="4905"/>
                  </a:lnTo>
                  <a:lnTo>
                    <a:pt x="55492" y="8621"/>
                  </a:lnTo>
                  <a:lnTo>
                    <a:pt x="46550" y="13234"/>
                  </a:lnTo>
                  <a:lnTo>
                    <a:pt x="38149" y="18547"/>
                  </a:lnTo>
                  <a:lnTo>
                    <a:pt x="30164" y="24382"/>
                  </a:lnTo>
                  <a:lnTo>
                    <a:pt x="22646" y="30757"/>
                  </a:lnTo>
                  <a:lnTo>
                    <a:pt x="15816" y="37867"/>
                  </a:lnTo>
                  <a:lnTo>
                    <a:pt x="9752" y="45757"/>
                  </a:lnTo>
                  <a:lnTo>
                    <a:pt x="4866" y="54174"/>
                  </a:lnTo>
                  <a:lnTo>
                    <a:pt x="1946" y="62670"/>
                  </a:lnTo>
                  <a:lnTo>
                    <a:pt x="1257" y="70968"/>
                  </a:lnTo>
                  <a:lnTo>
                    <a:pt x="2915" y="78657"/>
                  </a:lnTo>
                  <a:lnTo>
                    <a:pt x="7144" y="85136"/>
                  </a:lnTo>
                  <a:lnTo>
                    <a:pt x="13805" y="90192"/>
                  </a:lnTo>
                  <a:lnTo>
                    <a:pt x="22496" y="93942"/>
                  </a:lnTo>
                  <a:lnTo>
                    <a:pt x="32754" y="96633"/>
                  </a:lnTo>
                  <a:lnTo>
                    <a:pt x="44162" y="98525"/>
                  </a:lnTo>
                  <a:lnTo>
                    <a:pt x="56224" y="100003"/>
                  </a:lnTo>
                  <a:lnTo>
                    <a:pt x="68386" y="101544"/>
                  </a:lnTo>
                  <a:lnTo>
                    <a:pt x="80340" y="103409"/>
                  </a:lnTo>
                  <a:lnTo>
                    <a:pt x="91991" y="105817"/>
                  </a:lnTo>
                  <a:lnTo>
                    <a:pt x="103356" y="109038"/>
                  </a:lnTo>
                  <a:lnTo>
                    <a:pt x="114480" y="113133"/>
                  </a:lnTo>
                  <a:lnTo>
                    <a:pt x="125257" y="118001"/>
                  </a:lnTo>
                  <a:lnTo>
                    <a:pt x="135429" y="123485"/>
                  </a:lnTo>
                  <a:lnTo>
                    <a:pt x="144896" y="129440"/>
                  </a:lnTo>
                  <a:lnTo>
                    <a:pt x="153389" y="136064"/>
                  </a:lnTo>
                  <a:lnTo>
                    <a:pt x="160416" y="143875"/>
                  </a:lnTo>
                  <a:lnTo>
                    <a:pt x="165835" y="153048"/>
                  </a:lnTo>
                  <a:lnTo>
                    <a:pt x="169489" y="163140"/>
                  </a:lnTo>
                  <a:lnTo>
                    <a:pt x="171052" y="173300"/>
                  </a:lnTo>
                  <a:lnTo>
                    <a:pt x="170541" y="183015"/>
                  </a:lnTo>
                  <a:lnTo>
                    <a:pt x="168099" y="191977"/>
                  </a:lnTo>
                  <a:lnTo>
                    <a:pt x="163801" y="199917"/>
                  </a:lnTo>
                  <a:lnTo>
                    <a:pt x="157876" y="206807"/>
                  </a:lnTo>
                  <a:lnTo>
                    <a:pt x="150646" y="212789"/>
                  </a:lnTo>
                  <a:lnTo>
                    <a:pt x="142432" y="218057"/>
                  </a:lnTo>
                  <a:lnTo>
                    <a:pt x="133500" y="222793"/>
                  </a:lnTo>
                  <a:lnTo>
                    <a:pt x="123893" y="227147"/>
                  </a:lnTo>
                  <a:lnTo>
                    <a:pt x="113461" y="231233"/>
                  </a:lnTo>
                  <a:lnTo>
                    <a:pt x="102186" y="235124"/>
                  </a:lnTo>
                  <a:lnTo>
                    <a:pt x="90343" y="238551"/>
                  </a:lnTo>
                  <a:lnTo>
                    <a:pt x="78393" y="240941"/>
                  </a:lnTo>
                  <a:lnTo>
                    <a:pt x="66618" y="242068"/>
                  </a:lnTo>
                  <a:lnTo>
                    <a:pt x="55175" y="242173"/>
                  </a:lnTo>
                  <a:lnTo>
                    <a:pt x="42849" y="241808"/>
                  </a:lnTo>
                  <a:lnTo>
                    <a:pt x="26325" y="240934"/>
                  </a:lnTo>
                  <a:lnTo>
                    <a:pt x="0" y="2394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806577" y="69225"/>
              <a:ext cx="18345" cy="400084"/>
            </a:xfrm>
            <a:custGeom>
              <a:avLst/>
              <a:gdLst/>
              <a:ahLst/>
              <a:cxnLst/>
              <a:rect l="0" t="0" r="0" b="0"/>
              <a:pathLst>
                <a:path w="18345" h="400084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5"/>
                  </a:lnTo>
                  <a:lnTo>
                    <a:pt x="200" y="39008"/>
                  </a:lnTo>
                  <a:lnTo>
                    <a:pt x="0" y="51468"/>
                  </a:lnTo>
                  <a:lnTo>
                    <a:pt x="655" y="65189"/>
                  </a:lnTo>
                  <a:lnTo>
                    <a:pt x="2067" y="80298"/>
                  </a:lnTo>
                  <a:lnTo>
                    <a:pt x="4079" y="97172"/>
                  </a:lnTo>
                  <a:lnTo>
                    <a:pt x="6533" y="115838"/>
                  </a:lnTo>
                  <a:lnTo>
                    <a:pt x="8975" y="135404"/>
                  </a:lnTo>
                  <a:lnTo>
                    <a:pt x="10694" y="154310"/>
                  </a:lnTo>
                  <a:lnTo>
                    <a:pt x="11371" y="171723"/>
                  </a:lnTo>
                  <a:lnTo>
                    <a:pt x="11349" y="187512"/>
                  </a:lnTo>
                  <a:lnTo>
                    <a:pt x="11410" y="201886"/>
                  </a:lnTo>
                  <a:lnTo>
                    <a:pt x="12008" y="215154"/>
                  </a:lnTo>
                  <a:lnTo>
                    <a:pt x="13090" y="227932"/>
                  </a:lnTo>
                  <a:lnTo>
                    <a:pt x="14290" y="241068"/>
                  </a:lnTo>
                  <a:lnTo>
                    <a:pt x="15360" y="254996"/>
                  </a:lnTo>
                  <a:lnTo>
                    <a:pt x="16213" y="269781"/>
                  </a:lnTo>
                  <a:lnTo>
                    <a:pt x="16854" y="285312"/>
                  </a:lnTo>
                  <a:lnTo>
                    <a:pt x="17316" y="301418"/>
                  </a:lnTo>
                  <a:lnTo>
                    <a:pt x="17642" y="317767"/>
                  </a:lnTo>
                  <a:lnTo>
                    <a:pt x="17903" y="335800"/>
                  </a:lnTo>
                  <a:lnTo>
                    <a:pt x="18124" y="360450"/>
                  </a:lnTo>
                  <a:lnTo>
                    <a:pt x="1834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624879" y="207148"/>
              <a:ext cx="294799" cy="20005"/>
            </a:xfrm>
            <a:custGeom>
              <a:avLst/>
              <a:gdLst/>
              <a:ahLst/>
              <a:cxnLst/>
              <a:rect l="0" t="0" r="0" b="0"/>
              <a:pathLst>
                <a:path w="294799" h="20005">
                  <a:moveTo>
                    <a:pt x="294798" y="9475"/>
                  </a:moveTo>
                  <a:lnTo>
                    <a:pt x="285929" y="6609"/>
                  </a:lnTo>
                  <a:lnTo>
                    <a:pt x="276941" y="4467"/>
                  </a:lnTo>
                  <a:lnTo>
                    <a:pt x="266947" y="2864"/>
                  </a:lnTo>
                  <a:lnTo>
                    <a:pt x="255967" y="1683"/>
                  </a:lnTo>
                  <a:lnTo>
                    <a:pt x="244156" y="835"/>
                  </a:lnTo>
                  <a:lnTo>
                    <a:pt x="231692" y="242"/>
                  </a:lnTo>
                  <a:lnTo>
                    <a:pt x="218581" y="0"/>
                  </a:lnTo>
                  <a:lnTo>
                    <a:pt x="204653" y="364"/>
                  </a:lnTo>
                  <a:lnTo>
                    <a:pt x="189876" y="1424"/>
                  </a:lnTo>
                  <a:lnTo>
                    <a:pt x="174363" y="3119"/>
                  </a:lnTo>
                  <a:lnTo>
                    <a:pt x="158264" y="5327"/>
                  </a:lnTo>
                  <a:lnTo>
                    <a:pt x="141730" y="7919"/>
                  </a:lnTo>
                  <a:lnTo>
                    <a:pt x="124879" y="10625"/>
                  </a:lnTo>
                  <a:lnTo>
                    <a:pt x="107808" y="13055"/>
                  </a:lnTo>
                  <a:lnTo>
                    <a:pt x="90599" y="15018"/>
                  </a:lnTo>
                  <a:lnTo>
                    <a:pt x="73669" y="16507"/>
                  </a:lnTo>
                  <a:lnTo>
                    <a:pt x="55912" y="17750"/>
                  </a:lnTo>
                  <a:lnTo>
                    <a:pt x="33534" y="18853"/>
                  </a:lnTo>
                  <a:lnTo>
                    <a:pt x="0" y="200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923228" y="332437"/>
              <a:ext cx="101735" cy="161949"/>
            </a:xfrm>
            <a:custGeom>
              <a:avLst/>
              <a:gdLst/>
              <a:ahLst/>
              <a:cxnLst/>
              <a:rect l="0" t="0" r="0" b="0"/>
              <a:pathLst>
                <a:path w="101735" h="161949">
                  <a:moveTo>
                    <a:pt x="6978" y="42114"/>
                  </a:moveTo>
                  <a:lnTo>
                    <a:pt x="7044" y="56649"/>
                  </a:lnTo>
                  <a:lnTo>
                    <a:pt x="7685" y="69280"/>
                  </a:lnTo>
                  <a:lnTo>
                    <a:pt x="8981" y="81185"/>
                  </a:lnTo>
                  <a:lnTo>
                    <a:pt x="10840" y="92666"/>
                  </a:lnTo>
                  <a:lnTo>
                    <a:pt x="13157" y="103859"/>
                  </a:lnTo>
                  <a:lnTo>
                    <a:pt x="15824" y="114846"/>
                  </a:lnTo>
                  <a:lnTo>
                    <a:pt x="18748" y="125688"/>
                  </a:lnTo>
                  <a:lnTo>
                    <a:pt x="21855" y="136431"/>
                  </a:lnTo>
                  <a:lnTo>
                    <a:pt x="25052" y="147077"/>
                  </a:lnTo>
                  <a:lnTo>
                    <a:pt x="26946" y="156650"/>
                  </a:lnTo>
                  <a:lnTo>
                    <a:pt x="25707" y="161948"/>
                  </a:lnTo>
                  <a:lnTo>
                    <a:pt x="22284" y="161341"/>
                  </a:lnTo>
                  <a:lnTo>
                    <a:pt x="18385" y="156964"/>
                  </a:lnTo>
                  <a:lnTo>
                    <a:pt x="14548" y="150373"/>
                  </a:lnTo>
                  <a:lnTo>
                    <a:pt x="10830" y="142403"/>
                  </a:lnTo>
                  <a:lnTo>
                    <a:pt x="7362" y="133387"/>
                  </a:lnTo>
                  <a:lnTo>
                    <a:pt x="4423" y="123322"/>
                  </a:lnTo>
                  <a:lnTo>
                    <a:pt x="2124" y="112277"/>
                  </a:lnTo>
                  <a:lnTo>
                    <a:pt x="583" y="100411"/>
                  </a:lnTo>
                  <a:lnTo>
                    <a:pt x="0" y="87910"/>
                  </a:lnTo>
                  <a:lnTo>
                    <a:pt x="397" y="74955"/>
                  </a:lnTo>
                  <a:lnTo>
                    <a:pt x="1969" y="62170"/>
                  </a:lnTo>
                  <a:lnTo>
                    <a:pt x="5153" y="50578"/>
                  </a:lnTo>
                  <a:lnTo>
                    <a:pt x="10037" y="40639"/>
                  </a:lnTo>
                  <a:lnTo>
                    <a:pt x="16418" y="32306"/>
                  </a:lnTo>
                  <a:lnTo>
                    <a:pt x="23989" y="25311"/>
                  </a:lnTo>
                  <a:lnTo>
                    <a:pt x="32449" y="19349"/>
                  </a:lnTo>
                  <a:lnTo>
                    <a:pt x="41672" y="14292"/>
                  </a:lnTo>
                  <a:lnTo>
                    <a:pt x="52921" y="9711"/>
                  </a:lnTo>
                  <a:lnTo>
                    <a:pt x="70531" y="5195"/>
                  </a:lnTo>
                  <a:lnTo>
                    <a:pt x="1017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088133" y="374551"/>
              <a:ext cx="23899" cy="147400"/>
            </a:xfrm>
            <a:custGeom>
              <a:avLst/>
              <a:gdLst/>
              <a:ahLst/>
              <a:cxnLst/>
              <a:rect l="0" t="0" r="0" b="0"/>
              <a:pathLst>
                <a:path w="23899" h="147400">
                  <a:moveTo>
                    <a:pt x="0" y="0"/>
                  </a:moveTo>
                  <a:lnTo>
                    <a:pt x="2867" y="8869"/>
                  </a:lnTo>
                  <a:lnTo>
                    <a:pt x="5008" y="17856"/>
                  </a:lnTo>
                  <a:lnTo>
                    <a:pt x="6616" y="27846"/>
                  </a:lnTo>
                  <a:lnTo>
                    <a:pt x="7969" y="38654"/>
                  </a:lnTo>
                  <a:lnTo>
                    <a:pt x="9465" y="49817"/>
                  </a:lnTo>
                  <a:lnTo>
                    <a:pt x="11317" y="61022"/>
                  </a:lnTo>
                  <a:lnTo>
                    <a:pt x="13557" y="72134"/>
                  </a:lnTo>
                  <a:lnTo>
                    <a:pt x="16137" y="83119"/>
                  </a:lnTo>
                  <a:lnTo>
                    <a:pt x="18978" y="93976"/>
                  </a:lnTo>
                  <a:lnTo>
                    <a:pt x="21664" y="104466"/>
                  </a:lnTo>
                  <a:lnTo>
                    <a:pt x="23620" y="115237"/>
                  </a:lnTo>
                  <a:lnTo>
                    <a:pt x="23898" y="128355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067076" y="25873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172361" y="335881"/>
              <a:ext cx="136871" cy="143956"/>
            </a:xfrm>
            <a:custGeom>
              <a:avLst/>
              <a:gdLst/>
              <a:ahLst/>
              <a:cxnLst/>
              <a:rect l="0" t="0" r="0" b="0"/>
              <a:pathLst>
                <a:path w="136871" h="143956">
                  <a:moveTo>
                    <a:pt x="0" y="49199"/>
                  </a:moveTo>
                  <a:lnTo>
                    <a:pt x="3001" y="58000"/>
                  </a:lnTo>
                  <a:lnTo>
                    <a:pt x="6422" y="66347"/>
                  </a:lnTo>
                  <a:lnTo>
                    <a:pt x="10610" y="75050"/>
                  </a:lnTo>
                  <a:lnTo>
                    <a:pt x="15165" y="84344"/>
                  </a:lnTo>
                  <a:lnTo>
                    <a:pt x="19350" y="94487"/>
                  </a:lnTo>
                  <a:lnTo>
                    <a:pt x="22747" y="105462"/>
                  </a:lnTo>
                  <a:lnTo>
                    <a:pt x="24379" y="114684"/>
                  </a:lnTo>
                  <a:lnTo>
                    <a:pt x="23645" y="118536"/>
                  </a:lnTo>
                  <a:lnTo>
                    <a:pt x="21691" y="117341"/>
                  </a:lnTo>
                  <a:lnTo>
                    <a:pt x="19150" y="112501"/>
                  </a:lnTo>
                  <a:lnTo>
                    <a:pt x="16275" y="104994"/>
                  </a:lnTo>
                  <a:lnTo>
                    <a:pt x="13196" y="95529"/>
                  </a:lnTo>
                  <a:lnTo>
                    <a:pt x="10315" y="84653"/>
                  </a:lnTo>
                  <a:lnTo>
                    <a:pt x="8291" y="72779"/>
                  </a:lnTo>
                  <a:lnTo>
                    <a:pt x="7418" y="60221"/>
                  </a:lnTo>
                  <a:lnTo>
                    <a:pt x="7817" y="47523"/>
                  </a:lnTo>
                  <a:lnTo>
                    <a:pt x="9605" y="35452"/>
                  </a:lnTo>
                  <a:lnTo>
                    <a:pt x="12703" y="24384"/>
                  </a:lnTo>
                  <a:lnTo>
                    <a:pt x="17054" y="14817"/>
                  </a:lnTo>
                  <a:lnTo>
                    <a:pt x="22715" y="7519"/>
                  </a:lnTo>
                  <a:lnTo>
                    <a:pt x="29594" y="2692"/>
                  </a:lnTo>
                  <a:lnTo>
                    <a:pt x="37482" y="231"/>
                  </a:lnTo>
                  <a:lnTo>
                    <a:pt x="46146" y="0"/>
                  </a:lnTo>
                  <a:lnTo>
                    <a:pt x="55376" y="1692"/>
                  </a:lnTo>
                  <a:lnTo>
                    <a:pt x="64844" y="4908"/>
                  </a:lnTo>
                  <a:lnTo>
                    <a:pt x="74119" y="9266"/>
                  </a:lnTo>
                  <a:lnTo>
                    <a:pt x="82982" y="14453"/>
                  </a:lnTo>
                  <a:lnTo>
                    <a:pt x="91236" y="20390"/>
                  </a:lnTo>
                  <a:lnTo>
                    <a:pt x="98634" y="27206"/>
                  </a:lnTo>
                  <a:lnTo>
                    <a:pt x="105129" y="34902"/>
                  </a:lnTo>
                  <a:lnTo>
                    <a:pt x="110830" y="43360"/>
                  </a:lnTo>
                  <a:lnTo>
                    <a:pt x="115902" y="52415"/>
                  </a:lnTo>
                  <a:lnTo>
                    <a:pt x="120498" y="61921"/>
                  </a:lnTo>
                  <a:lnTo>
                    <a:pt x="124588" y="71914"/>
                  </a:lnTo>
                  <a:lnTo>
                    <a:pt x="127963" y="82608"/>
                  </a:lnTo>
                  <a:lnTo>
                    <a:pt x="130567" y="94044"/>
                  </a:lnTo>
                  <a:lnTo>
                    <a:pt x="132490" y="105530"/>
                  </a:lnTo>
                  <a:lnTo>
                    <a:pt x="134073" y="116859"/>
                  </a:lnTo>
                  <a:lnTo>
                    <a:pt x="135453" y="129025"/>
                  </a:lnTo>
                  <a:lnTo>
                    <a:pt x="136870" y="1439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182889" y="324730"/>
              <a:ext cx="293113" cy="460434"/>
            </a:xfrm>
            <a:custGeom>
              <a:avLst/>
              <a:gdLst/>
              <a:ahLst/>
              <a:cxnLst/>
              <a:rect l="0" t="0" r="0" b="0"/>
              <a:pathLst>
                <a:path w="293113" h="460434">
                  <a:moveTo>
                    <a:pt x="231627" y="134049"/>
                  </a:moveTo>
                  <a:lnTo>
                    <a:pt x="237494" y="128115"/>
                  </a:lnTo>
                  <a:lnTo>
                    <a:pt x="243058" y="121910"/>
                  </a:lnTo>
                  <a:lnTo>
                    <a:pt x="248845" y="114810"/>
                  </a:lnTo>
                  <a:lnTo>
                    <a:pt x="254407" y="106697"/>
                  </a:lnTo>
                  <a:lnTo>
                    <a:pt x="258792" y="97402"/>
                  </a:lnTo>
                  <a:lnTo>
                    <a:pt x="261560" y="86959"/>
                  </a:lnTo>
                  <a:lnTo>
                    <a:pt x="262760" y="75706"/>
                  </a:lnTo>
                  <a:lnTo>
                    <a:pt x="262653" y="64168"/>
                  </a:lnTo>
                  <a:lnTo>
                    <a:pt x="261533" y="52677"/>
                  </a:lnTo>
                  <a:lnTo>
                    <a:pt x="259342" y="41524"/>
                  </a:lnTo>
                  <a:lnTo>
                    <a:pt x="255677" y="31035"/>
                  </a:lnTo>
                  <a:lnTo>
                    <a:pt x="250439" y="21329"/>
                  </a:lnTo>
                  <a:lnTo>
                    <a:pt x="243802" y="12830"/>
                  </a:lnTo>
                  <a:lnTo>
                    <a:pt x="236053" y="6323"/>
                  </a:lnTo>
                  <a:lnTo>
                    <a:pt x="227470" y="2064"/>
                  </a:lnTo>
                  <a:lnTo>
                    <a:pt x="218283" y="0"/>
                  </a:lnTo>
                  <a:lnTo>
                    <a:pt x="208671" y="45"/>
                  </a:lnTo>
                  <a:lnTo>
                    <a:pt x="198774" y="1929"/>
                  </a:lnTo>
                  <a:lnTo>
                    <a:pt x="189012" y="5445"/>
                  </a:lnTo>
                  <a:lnTo>
                    <a:pt x="180063" y="10538"/>
                  </a:lnTo>
                  <a:lnTo>
                    <a:pt x="172231" y="17032"/>
                  </a:lnTo>
                  <a:lnTo>
                    <a:pt x="165479" y="24661"/>
                  </a:lnTo>
                  <a:lnTo>
                    <a:pt x="159631" y="33151"/>
                  </a:lnTo>
                  <a:lnTo>
                    <a:pt x="154480" y="42277"/>
                  </a:lnTo>
                  <a:lnTo>
                    <a:pt x="150170" y="52184"/>
                  </a:lnTo>
                  <a:lnTo>
                    <a:pt x="147174" y="63352"/>
                  </a:lnTo>
                  <a:lnTo>
                    <a:pt x="145647" y="75934"/>
                  </a:lnTo>
                  <a:lnTo>
                    <a:pt x="145772" y="89468"/>
                  </a:lnTo>
                  <a:lnTo>
                    <a:pt x="147908" y="103092"/>
                  </a:lnTo>
                  <a:lnTo>
                    <a:pt x="152053" y="116283"/>
                  </a:lnTo>
                  <a:lnTo>
                    <a:pt x="157923" y="128560"/>
                  </a:lnTo>
                  <a:lnTo>
                    <a:pt x="165142" y="139348"/>
                  </a:lnTo>
                  <a:lnTo>
                    <a:pt x="173359" y="148472"/>
                  </a:lnTo>
                  <a:lnTo>
                    <a:pt x="182128" y="155615"/>
                  </a:lnTo>
                  <a:lnTo>
                    <a:pt x="190924" y="160146"/>
                  </a:lnTo>
                  <a:lnTo>
                    <a:pt x="199461" y="161968"/>
                  </a:lnTo>
                  <a:lnTo>
                    <a:pt x="207496" y="161262"/>
                  </a:lnTo>
                  <a:lnTo>
                    <a:pt x="214748" y="158214"/>
                  </a:lnTo>
                  <a:lnTo>
                    <a:pt x="221143" y="153167"/>
                  </a:lnTo>
                  <a:lnTo>
                    <a:pt x="226778" y="146545"/>
                  </a:lnTo>
                  <a:lnTo>
                    <a:pt x="231806" y="138748"/>
                  </a:lnTo>
                  <a:lnTo>
                    <a:pt x="236404" y="130136"/>
                  </a:lnTo>
                  <a:lnTo>
                    <a:pt x="241614" y="122147"/>
                  </a:lnTo>
                  <a:lnTo>
                    <a:pt x="248083" y="117273"/>
                  </a:lnTo>
                  <a:lnTo>
                    <a:pt x="254586" y="116614"/>
                  </a:lnTo>
                  <a:lnTo>
                    <a:pt x="260555" y="119857"/>
                  </a:lnTo>
                  <a:lnTo>
                    <a:pt x="265920" y="126218"/>
                  </a:lnTo>
                  <a:lnTo>
                    <a:pt x="270768" y="134903"/>
                  </a:lnTo>
                  <a:lnTo>
                    <a:pt x="275221" y="145258"/>
                  </a:lnTo>
                  <a:lnTo>
                    <a:pt x="279379" y="156784"/>
                  </a:lnTo>
                  <a:lnTo>
                    <a:pt x="283163" y="169120"/>
                  </a:lnTo>
                  <a:lnTo>
                    <a:pt x="286329" y="182009"/>
                  </a:lnTo>
                  <a:lnTo>
                    <a:pt x="288790" y="195275"/>
                  </a:lnTo>
                  <a:lnTo>
                    <a:pt x="290613" y="208795"/>
                  </a:lnTo>
                  <a:lnTo>
                    <a:pt x="291918" y="222486"/>
                  </a:lnTo>
                  <a:lnTo>
                    <a:pt x="292825" y="236287"/>
                  </a:lnTo>
                  <a:lnTo>
                    <a:pt x="293112" y="249997"/>
                  </a:lnTo>
                  <a:lnTo>
                    <a:pt x="292248" y="263283"/>
                  </a:lnTo>
                  <a:lnTo>
                    <a:pt x="290027" y="275989"/>
                  </a:lnTo>
                  <a:lnTo>
                    <a:pt x="286229" y="287810"/>
                  </a:lnTo>
                  <a:lnTo>
                    <a:pt x="280473" y="298224"/>
                  </a:lnTo>
                  <a:lnTo>
                    <a:pt x="272750" y="307079"/>
                  </a:lnTo>
                  <a:lnTo>
                    <a:pt x="263495" y="314534"/>
                  </a:lnTo>
                  <a:lnTo>
                    <a:pt x="253382" y="320865"/>
                  </a:lnTo>
                  <a:lnTo>
                    <a:pt x="242881" y="326351"/>
                  </a:lnTo>
                  <a:lnTo>
                    <a:pt x="232241" y="331225"/>
                  </a:lnTo>
                  <a:lnTo>
                    <a:pt x="221573" y="335667"/>
                  </a:lnTo>
                  <a:lnTo>
                    <a:pt x="210914" y="339815"/>
                  </a:lnTo>
                  <a:lnTo>
                    <a:pt x="200111" y="343925"/>
                  </a:lnTo>
                  <a:lnTo>
                    <a:pt x="188859" y="348371"/>
                  </a:lnTo>
                  <a:lnTo>
                    <a:pt x="177029" y="353322"/>
                  </a:lnTo>
                  <a:lnTo>
                    <a:pt x="164810" y="358614"/>
                  </a:lnTo>
                  <a:lnTo>
                    <a:pt x="152607" y="363858"/>
                  </a:lnTo>
                  <a:lnTo>
                    <a:pt x="140653" y="368833"/>
                  </a:lnTo>
                  <a:lnTo>
                    <a:pt x="128848" y="373647"/>
                  </a:lnTo>
                  <a:lnTo>
                    <a:pt x="116854" y="378639"/>
                  </a:lnTo>
                  <a:lnTo>
                    <a:pt x="104489" y="384001"/>
                  </a:lnTo>
                  <a:lnTo>
                    <a:pt x="91727" y="389925"/>
                  </a:lnTo>
                  <a:lnTo>
                    <a:pt x="78620" y="396667"/>
                  </a:lnTo>
                  <a:lnTo>
                    <a:pt x="65255" y="404277"/>
                  </a:lnTo>
                  <a:lnTo>
                    <a:pt x="52120" y="412581"/>
                  </a:lnTo>
                  <a:lnTo>
                    <a:pt x="38686" y="422295"/>
                  </a:lnTo>
                  <a:lnTo>
                    <a:pt x="22658" y="436509"/>
                  </a:lnTo>
                  <a:lnTo>
                    <a:pt x="0" y="4604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511339" y="294923"/>
              <a:ext cx="148570" cy="237556"/>
            </a:xfrm>
            <a:custGeom>
              <a:avLst/>
              <a:gdLst/>
              <a:ahLst/>
              <a:cxnLst/>
              <a:rect l="0" t="0" r="0" b="0"/>
              <a:pathLst>
                <a:path w="148570" h="237556">
                  <a:moveTo>
                    <a:pt x="124275" y="16457"/>
                  </a:moveTo>
                  <a:lnTo>
                    <a:pt x="118274" y="10723"/>
                  </a:lnTo>
                  <a:lnTo>
                    <a:pt x="111430" y="6439"/>
                  </a:lnTo>
                  <a:lnTo>
                    <a:pt x="103036" y="3237"/>
                  </a:lnTo>
                  <a:lnTo>
                    <a:pt x="93236" y="1049"/>
                  </a:lnTo>
                  <a:lnTo>
                    <a:pt x="82274" y="0"/>
                  </a:lnTo>
                  <a:lnTo>
                    <a:pt x="70423" y="64"/>
                  </a:lnTo>
                  <a:lnTo>
                    <a:pt x="58245" y="1233"/>
                  </a:lnTo>
                  <a:lnTo>
                    <a:pt x="46545" y="3609"/>
                  </a:lnTo>
                  <a:lnTo>
                    <a:pt x="35727" y="7136"/>
                  </a:lnTo>
                  <a:lnTo>
                    <a:pt x="25994" y="11791"/>
                  </a:lnTo>
                  <a:lnTo>
                    <a:pt x="17522" y="17664"/>
                  </a:lnTo>
                  <a:lnTo>
                    <a:pt x="10280" y="24685"/>
                  </a:lnTo>
                  <a:lnTo>
                    <a:pt x="4568" y="32499"/>
                  </a:lnTo>
                  <a:lnTo>
                    <a:pt x="1079" y="40583"/>
                  </a:lnTo>
                  <a:lnTo>
                    <a:pt x="0" y="48600"/>
                  </a:lnTo>
                  <a:lnTo>
                    <a:pt x="1392" y="56100"/>
                  </a:lnTo>
                  <a:lnTo>
                    <a:pt x="5442" y="62451"/>
                  </a:lnTo>
                  <a:lnTo>
                    <a:pt x="11978" y="67426"/>
                  </a:lnTo>
                  <a:lnTo>
                    <a:pt x="20416" y="71291"/>
                  </a:lnTo>
                  <a:lnTo>
                    <a:pt x="29972" y="74591"/>
                  </a:lnTo>
                  <a:lnTo>
                    <a:pt x="40095" y="77706"/>
                  </a:lnTo>
                  <a:lnTo>
                    <a:pt x="50479" y="80820"/>
                  </a:lnTo>
                  <a:lnTo>
                    <a:pt x="60976" y="83999"/>
                  </a:lnTo>
                  <a:lnTo>
                    <a:pt x="71512" y="87259"/>
                  </a:lnTo>
                  <a:lnTo>
                    <a:pt x="81890" y="90755"/>
                  </a:lnTo>
                  <a:lnTo>
                    <a:pt x="91794" y="94780"/>
                  </a:lnTo>
                  <a:lnTo>
                    <a:pt x="101090" y="99455"/>
                  </a:lnTo>
                  <a:lnTo>
                    <a:pt x="109808" y="104899"/>
                  </a:lnTo>
                  <a:lnTo>
                    <a:pt x="118050" y="111311"/>
                  </a:lnTo>
                  <a:lnTo>
                    <a:pt x="125922" y="118704"/>
                  </a:lnTo>
                  <a:lnTo>
                    <a:pt x="133191" y="127110"/>
                  </a:lnTo>
                  <a:lnTo>
                    <a:pt x="139322" y="136656"/>
                  </a:lnTo>
                  <a:lnTo>
                    <a:pt x="144104" y="147291"/>
                  </a:lnTo>
                  <a:lnTo>
                    <a:pt x="147314" y="158516"/>
                  </a:lnTo>
                  <a:lnTo>
                    <a:pt x="148569" y="169510"/>
                  </a:lnTo>
                  <a:lnTo>
                    <a:pt x="147851" y="179821"/>
                  </a:lnTo>
                  <a:lnTo>
                    <a:pt x="145266" y="189200"/>
                  </a:lnTo>
                  <a:lnTo>
                    <a:pt x="140873" y="197427"/>
                  </a:lnTo>
                  <a:lnTo>
                    <a:pt x="134884" y="204513"/>
                  </a:lnTo>
                  <a:lnTo>
                    <a:pt x="127611" y="210629"/>
                  </a:lnTo>
                  <a:lnTo>
                    <a:pt x="119367" y="215987"/>
                  </a:lnTo>
                  <a:lnTo>
                    <a:pt x="110415" y="220778"/>
                  </a:lnTo>
                  <a:lnTo>
                    <a:pt x="100795" y="225000"/>
                  </a:lnTo>
                  <a:lnTo>
                    <a:pt x="90354" y="228465"/>
                  </a:lnTo>
                  <a:lnTo>
                    <a:pt x="79077" y="231130"/>
                  </a:lnTo>
                  <a:lnTo>
                    <a:pt x="67301" y="233093"/>
                  </a:lnTo>
                  <a:lnTo>
                    <a:pt x="54259" y="234708"/>
                  </a:lnTo>
                  <a:lnTo>
                    <a:pt x="36568" y="236114"/>
                  </a:lnTo>
                  <a:lnTo>
                    <a:pt x="8462" y="237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740900" y="5114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9" name="Straight Connector 58"/>
          <p:cNvCxnSpPr/>
          <p:nvPr/>
        </p:nvCxnSpPr>
        <p:spPr>
          <a:xfrm>
            <a:off x="1701800" y="1762633"/>
            <a:ext cx="160032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1701800" y="3172333"/>
            <a:ext cx="160032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Group 68"/>
          <p:cNvGrpSpPr/>
          <p:nvPr/>
        </p:nvGrpSpPr>
        <p:grpSpPr>
          <a:xfrm>
            <a:off x="1938352" y="1257300"/>
            <a:ext cx="1003529" cy="459817"/>
            <a:chOff x="1938352" y="1257300"/>
            <a:chExt cx="1003529" cy="459817"/>
          </a:xfrm>
        </p:grpSpPr>
        <p:sp>
          <p:nvSpPr>
            <p:cNvPr id="61" name="Freeform 60"/>
            <p:cNvSpPr/>
            <p:nvPr/>
          </p:nvSpPr>
          <p:spPr>
            <a:xfrm>
              <a:off x="1938352" y="1478398"/>
              <a:ext cx="205631" cy="226486"/>
            </a:xfrm>
            <a:custGeom>
              <a:avLst/>
              <a:gdLst/>
              <a:ahLst/>
              <a:cxnLst/>
              <a:rect l="0" t="0" r="0" b="0"/>
              <a:pathLst>
                <a:path w="205631" h="226486">
                  <a:moveTo>
                    <a:pt x="5589" y="0"/>
                  </a:moveTo>
                  <a:lnTo>
                    <a:pt x="0" y="16768"/>
                  </a:lnTo>
                  <a:lnTo>
                    <a:pt x="3495" y="34358"/>
                  </a:lnTo>
                  <a:lnTo>
                    <a:pt x="30096" y="92999"/>
                  </a:lnTo>
                  <a:lnTo>
                    <a:pt x="50742" y="156078"/>
                  </a:lnTo>
                  <a:lnTo>
                    <a:pt x="71818" y="210326"/>
                  </a:lnTo>
                  <a:lnTo>
                    <a:pt x="77817" y="220936"/>
                  </a:lnTo>
                  <a:lnTo>
                    <a:pt x="84157" y="225670"/>
                  </a:lnTo>
                  <a:lnTo>
                    <a:pt x="90723" y="226485"/>
                  </a:lnTo>
                  <a:lnTo>
                    <a:pt x="97440" y="224690"/>
                  </a:lnTo>
                  <a:lnTo>
                    <a:pt x="103088" y="219983"/>
                  </a:lnTo>
                  <a:lnTo>
                    <a:pt x="116626" y="196592"/>
                  </a:lnTo>
                  <a:lnTo>
                    <a:pt x="138839" y="136568"/>
                  </a:lnTo>
                  <a:lnTo>
                    <a:pt x="161167" y="73673"/>
                  </a:lnTo>
                  <a:lnTo>
                    <a:pt x="190616" y="14036"/>
                  </a:lnTo>
                  <a:lnTo>
                    <a:pt x="2056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228210" y="1541569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228210" y="137311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309306" y="1520512"/>
              <a:ext cx="179358" cy="196605"/>
            </a:xfrm>
            <a:custGeom>
              <a:avLst/>
              <a:gdLst/>
              <a:ahLst/>
              <a:cxnLst/>
              <a:rect l="0" t="0" r="0" b="0"/>
              <a:pathLst>
                <a:path w="179358" h="196605">
                  <a:moveTo>
                    <a:pt x="118946" y="21057"/>
                  </a:moveTo>
                  <a:lnTo>
                    <a:pt x="107767" y="9879"/>
                  </a:lnTo>
                  <a:lnTo>
                    <a:pt x="99795" y="7755"/>
                  </a:lnTo>
                  <a:lnTo>
                    <a:pt x="67388" y="10357"/>
                  </a:lnTo>
                  <a:lnTo>
                    <a:pt x="45728" y="15522"/>
                  </a:lnTo>
                  <a:lnTo>
                    <a:pt x="37379" y="20876"/>
                  </a:lnTo>
                  <a:lnTo>
                    <a:pt x="24982" y="36184"/>
                  </a:lnTo>
                  <a:lnTo>
                    <a:pt x="0" y="95160"/>
                  </a:lnTo>
                  <a:lnTo>
                    <a:pt x="384" y="132051"/>
                  </a:lnTo>
                  <a:lnTo>
                    <a:pt x="13496" y="167028"/>
                  </a:lnTo>
                  <a:lnTo>
                    <a:pt x="28796" y="182639"/>
                  </a:lnTo>
                  <a:lnTo>
                    <a:pt x="37789" y="188440"/>
                  </a:lnTo>
                  <a:lnTo>
                    <a:pt x="72802" y="196604"/>
                  </a:lnTo>
                  <a:lnTo>
                    <a:pt x="96098" y="192274"/>
                  </a:lnTo>
                  <a:lnTo>
                    <a:pt x="125824" y="176683"/>
                  </a:lnTo>
                  <a:lnTo>
                    <a:pt x="156829" y="150454"/>
                  </a:lnTo>
                  <a:lnTo>
                    <a:pt x="172804" y="124128"/>
                  </a:lnTo>
                  <a:lnTo>
                    <a:pt x="179357" y="88511"/>
                  </a:lnTo>
                  <a:lnTo>
                    <a:pt x="175710" y="48322"/>
                  </a:lnTo>
                  <a:lnTo>
                    <a:pt x="170827" y="38064"/>
                  </a:lnTo>
                  <a:lnTo>
                    <a:pt x="156042" y="23546"/>
                  </a:lnTo>
                  <a:lnTo>
                    <a:pt x="120294" y="5864"/>
                  </a:lnTo>
                  <a:lnTo>
                    <a:pt x="978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86179" y="1257300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7236" y="168492"/>
                  </a:lnTo>
                  <a:lnTo>
                    <a:pt x="9553" y="216169"/>
                  </a:lnTo>
                  <a:lnTo>
                    <a:pt x="10240" y="267341"/>
                  </a:lnTo>
                  <a:lnTo>
                    <a:pt x="10443" y="318378"/>
                  </a:lnTo>
                  <a:lnTo>
                    <a:pt x="10512" y="375018"/>
                  </a:lnTo>
                  <a:lnTo>
                    <a:pt x="10529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74870" y="1562626"/>
              <a:ext cx="6067" cy="126343"/>
            </a:xfrm>
            <a:custGeom>
              <a:avLst/>
              <a:gdLst/>
              <a:ahLst/>
              <a:cxnLst/>
              <a:rect l="0" t="0" r="0" b="0"/>
              <a:pathLst>
                <a:path w="6067" h="126343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606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691464" y="141522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775692" y="1462170"/>
              <a:ext cx="166189" cy="227092"/>
            </a:xfrm>
            <a:custGeom>
              <a:avLst/>
              <a:gdLst/>
              <a:ahLst/>
              <a:cxnLst/>
              <a:rect l="0" t="0" r="0" b="0"/>
              <a:pathLst>
                <a:path w="166189" h="227092">
                  <a:moveTo>
                    <a:pt x="0" y="132041"/>
                  </a:moveTo>
                  <a:lnTo>
                    <a:pt x="3119" y="174733"/>
                  </a:lnTo>
                  <a:lnTo>
                    <a:pt x="9065" y="221973"/>
                  </a:lnTo>
                  <a:lnTo>
                    <a:pt x="8383" y="227091"/>
                  </a:lnTo>
                  <a:lnTo>
                    <a:pt x="6759" y="226993"/>
                  </a:lnTo>
                  <a:lnTo>
                    <a:pt x="4506" y="223419"/>
                  </a:lnTo>
                  <a:lnTo>
                    <a:pt x="593" y="163066"/>
                  </a:lnTo>
                  <a:lnTo>
                    <a:pt x="117" y="107364"/>
                  </a:lnTo>
                  <a:lnTo>
                    <a:pt x="11468" y="48723"/>
                  </a:lnTo>
                  <a:lnTo>
                    <a:pt x="19135" y="28331"/>
                  </a:lnTo>
                  <a:lnTo>
                    <a:pt x="30341" y="11468"/>
                  </a:lnTo>
                  <a:lnTo>
                    <a:pt x="38945" y="6036"/>
                  </a:lnTo>
                  <a:lnTo>
                    <a:pt x="60983" y="0"/>
                  </a:lnTo>
                  <a:lnTo>
                    <a:pt x="71071" y="730"/>
                  </a:lnTo>
                  <a:lnTo>
                    <a:pt x="88519" y="7780"/>
                  </a:lnTo>
                  <a:lnTo>
                    <a:pt x="111496" y="30493"/>
                  </a:lnTo>
                  <a:lnTo>
                    <a:pt x="144173" y="79891"/>
                  </a:lnTo>
                  <a:lnTo>
                    <a:pt x="160800" y="127200"/>
                  </a:lnTo>
                  <a:lnTo>
                    <a:pt x="166188" y="167782"/>
                  </a:lnTo>
                  <a:lnTo>
                    <a:pt x="164328" y="186141"/>
                  </a:lnTo>
                  <a:lnTo>
                    <a:pt x="157928" y="205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973355" y="2713194"/>
            <a:ext cx="873866" cy="464711"/>
            <a:chOff x="1973355" y="2713194"/>
            <a:chExt cx="873866" cy="464711"/>
          </a:xfrm>
        </p:grpSpPr>
        <p:sp>
          <p:nvSpPr>
            <p:cNvPr id="70" name="Freeform 69"/>
            <p:cNvSpPr/>
            <p:nvPr/>
          </p:nvSpPr>
          <p:spPr>
            <a:xfrm>
              <a:off x="1973355" y="2934292"/>
              <a:ext cx="168457" cy="223275"/>
            </a:xfrm>
            <a:custGeom>
              <a:avLst/>
              <a:gdLst/>
              <a:ahLst/>
              <a:cxnLst/>
              <a:rect l="0" t="0" r="0" b="0"/>
              <a:pathLst>
                <a:path w="168457" h="223275">
                  <a:moveTo>
                    <a:pt x="0" y="21057"/>
                  </a:moveTo>
                  <a:lnTo>
                    <a:pt x="5589" y="79674"/>
                  </a:lnTo>
                  <a:lnTo>
                    <a:pt x="17958" y="141083"/>
                  </a:lnTo>
                  <a:lnTo>
                    <a:pt x="34786" y="199487"/>
                  </a:lnTo>
                  <a:lnTo>
                    <a:pt x="40738" y="213710"/>
                  </a:lnTo>
                  <a:lnTo>
                    <a:pt x="47046" y="220852"/>
                  </a:lnTo>
                  <a:lnTo>
                    <a:pt x="53591" y="223274"/>
                  </a:lnTo>
                  <a:lnTo>
                    <a:pt x="60293" y="222549"/>
                  </a:lnTo>
                  <a:lnTo>
                    <a:pt x="65932" y="218555"/>
                  </a:lnTo>
                  <a:lnTo>
                    <a:pt x="75316" y="204760"/>
                  </a:lnTo>
                  <a:lnTo>
                    <a:pt x="103689" y="141300"/>
                  </a:lnTo>
                  <a:lnTo>
                    <a:pt x="128789" y="87931"/>
                  </a:lnTo>
                  <a:lnTo>
                    <a:pt x="145004" y="6114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209921" y="2997463"/>
              <a:ext cx="5590" cy="157929"/>
            </a:xfrm>
            <a:custGeom>
              <a:avLst/>
              <a:gdLst/>
              <a:ahLst/>
              <a:cxnLst/>
              <a:rect l="0" t="0" r="0" b="0"/>
              <a:pathLst>
                <a:path w="5590" h="157929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559" y="85426"/>
                  </a:lnTo>
                  <a:lnTo>
                    <a:pt x="5454" y="145145"/>
                  </a:lnTo>
                  <a:lnTo>
                    <a:pt x="5589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226039" y="286059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313149" y="2955349"/>
              <a:ext cx="173228" cy="222556"/>
            </a:xfrm>
            <a:custGeom>
              <a:avLst/>
              <a:gdLst/>
              <a:ahLst/>
              <a:cxnLst/>
              <a:rect l="0" t="0" r="0" b="0"/>
              <a:pathLst>
                <a:path w="173228" h="222556">
                  <a:moveTo>
                    <a:pt x="155045" y="21056"/>
                  </a:moveTo>
                  <a:lnTo>
                    <a:pt x="143867" y="9878"/>
                  </a:lnTo>
                  <a:lnTo>
                    <a:pt x="125900" y="4390"/>
                  </a:lnTo>
                  <a:lnTo>
                    <a:pt x="114558" y="2927"/>
                  </a:lnTo>
                  <a:lnTo>
                    <a:pt x="92597" y="7539"/>
                  </a:lnTo>
                  <a:lnTo>
                    <a:pt x="40497" y="36087"/>
                  </a:lnTo>
                  <a:lnTo>
                    <a:pt x="23806" y="49574"/>
                  </a:lnTo>
                  <a:lnTo>
                    <a:pt x="6845" y="75910"/>
                  </a:lnTo>
                  <a:lnTo>
                    <a:pt x="0" y="117118"/>
                  </a:lnTo>
                  <a:lnTo>
                    <a:pt x="6092" y="173869"/>
                  </a:lnTo>
                  <a:lnTo>
                    <a:pt x="12025" y="197768"/>
                  </a:lnTo>
                  <a:lnTo>
                    <a:pt x="17584" y="206714"/>
                  </a:lnTo>
                  <a:lnTo>
                    <a:pt x="33120" y="219775"/>
                  </a:lnTo>
                  <a:lnTo>
                    <a:pt x="42176" y="222555"/>
                  </a:lnTo>
                  <a:lnTo>
                    <a:pt x="61597" y="222526"/>
                  </a:lnTo>
                  <a:lnTo>
                    <a:pt x="102661" y="211804"/>
                  </a:lnTo>
                  <a:lnTo>
                    <a:pt x="132895" y="193648"/>
                  </a:lnTo>
                  <a:lnTo>
                    <a:pt x="149490" y="176143"/>
                  </a:lnTo>
                  <a:lnTo>
                    <a:pt x="166397" y="140968"/>
                  </a:lnTo>
                  <a:lnTo>
                    <a:pt x="173227" y="100909"/>
                  </a:lnTo>
                  <a:lnTo>
                    <a:pt x="169661" y="64994"/>
                  </a:lnTo>
                  <a:lnTo>
                    <a:pt x="161151" y="46043"/>
                  </a:lnTo>
                  <a:lnTo>
                    <a:pt x="136624" y="14814"/>
                  </a:lnTo>
                  <a:lnTo>
                    <a:pt x="123071" y="6584"/>
                  </a:lnTo>
                  <a:lnTo>
                    <a:pt x="1024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573479" y="2713194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21057" y="0"/>
                  </a:moveTo>
                  <a:lnTo>
                    <a:pt x="21057" y="57264"/>
                  </a:lnTo>
                  <a:lnTo>
                    <a:pt x="21057" y="109773"/>
                  </a:lnTo>
                  <a:lnTo>
                    <a:pt x="17938" y="169785"/>
                  </a:lnTo>
                  <a:lnTo>
                    <a:pt x="12724" y="228901"/>
                  </a:lnTo>
                  <a:lnTo>
                    <a:pt x="11179" y="280342"/>
                  </a:lnTo>
                  <a:lnTo>
                    <a:pt x="7602" y="328339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650384" y="2911662"/>
              <a:ext cx="196837" cy="215866"/>
            </a:xfrm>
            <a:custGeom>
              <a:avLst/>
              <a:gdLst/>
              <a:ahLst/>
              <a:cxnLst/>
              <a:rect l="0" t="0" r="0" b="0"/>
              <a:pathLst>
                <a:path w="196837" h="215866">
                  <a:moveTo>
                    <a:pt x="133665" y="138444"/>
                  </a:moveTo>
                  <a:lnTo>
                    <a:pt x="140901" y="110887"/>
                  </a:lnTo>
                  <a:lnTo>
                    <a:pt x="140878" y="70097"/>
                  </a:lnTo>
                  <a:lnTo>
                    <a:pt x="127094" y="35914"/>
                  </a:lnTo>
                  <a:lnTo>
                    <a:pt x="114757" y="18395"/>
                  </a:lnTo>
                  <a:lnTo>
                    <a:pt x="98355" y="5930"/>
                  </a:lnTo>
                  <a:lnTo>
                    <a:pt x="89068" y="968"/>
                  </a:lnTo>
                  <a:lnTo>
                    <a:pt x="80537" y="0"/>
                  </a:lnTo>
                  <a:lnTo>
                    <a:pt x="64819" y="5163"/>
                  </a:lnTo>
                  <a:lnTo>
                    <a:pt x="42816" y="21224"/>
                  </a:lnTo>
                  <a:lnTo>
                    <a:pt x="31677" y="40333"/>
                  </a:lnTo>
                  <a:lnTo>
                    <a:pt x="11267" y="97058"/>
                  </a:lnTo>
                  <a:lnTo>
                    <a:pt x="0" y="149809"/>
                  </a:lnTo>
                  <a:lnTo>
                    <a:pt x="864" y="188214"/>
                  </a:lnTo>
                  <a:lnTo>
                    <a:pt x="3017" y="199700"/>
                  </a:lnTo>
                  <a:lnTo>
                    <a:pt x="9132" y="207357"/>
                  </a:lnTo>
                  <a:lnTo>
                    <a:pt x="28404" y="215865"/>
                  </a:lnTo>
                  <a:lnTo>
                    <a:pt x="37755" y="215794"/>
                  </a:lnTo>
                  <a:lnTo>
                    <a:pt x="54384" y="209476"/>
                  </a:lnTo>
                  <a:lnTo>
                    <a:pt x="82488" y="192765"/>
                  </a:lnTo>
                  <a:lnTo>
                    <a:pt x="96492" y="176625"/>
                  </a:lnTo>
                  <a:lnTo>
                    <a:pt x="122646" y="117041"/>
                  </a:lnTo>
                  <a:lnTo>
                    <a:pt x="128768" y="93836"/>
                  </a:lnTo>
                  <a:lnTo>
                    <a:pt x="132698" y="34399"/>
                  </a:lnTo>
                  <a:lnTo>
                    <a:pt x="133235" y="16163"/>
                  </a:lnTo>
                  <a:lnTo>
                    <a:pt x="139198" y="66853"/>
                  </a:lnTo>
                  <a:lnTo>
                    <a:pt x="152782" y="130194"/>
                  </a:lnTo>
                  <a:lnTo>
                    <a:pt x="170265" y="165245"/>
                  </a:lnTo>
                  <a:lnTo>
                    <a:pt x="196836" y="1910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7" name="Straight Connector 76"/>
          <p:cNvCxnSpPr/>
          <p:nvPr/>
        </p:nvCxnSpPr>
        <p:spPr>
          <a:xfrm>
            <a:off x="2270379" y="1783715"/>
            <a:ext cx="421131" cy="52641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2386457" y="3192398"/>
            <a:ext cx="494791" cy="65278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Group 82"/>
          <p:cNvGrpSpPr/>
          <p:nvPr/>
        </p:nvGrpSpPr>
        <p:grpSpPr>
          <a:xfrm>
            <a:off x="2512480" y="1762667"/>
            <a:ext cx="326562" cy="558012"/>
            <a:chOff x="2512480" y="1762667"/>
            <a:chExt cx="326562" cy="558012"/>
          </a:xfrm>
        </p:grpSpPr>
        <p:sp>
          <p:nvSpPr>
            <p:cNvPr id="79" name="Freeform 78"/>
            <p:cNvSpPr/>
            <p:nvPr/>
          </p:nvSpPr>
          <p:spPr>
            <a:xfrm>
              <a:off x="2512480" y="1825838"/>
              <a:ext cx="126343" cy="178986"/>
            </a:xfrm>
            <a:custGeom>
              <a:avLst/>
              <a:gdLst/>
              <a:ahLst/>
              <a:cxnLst/>
              <a:rect l="0" t="0" r="0" b="0"/>
              <a:pathLst>
                <a:path w="126343" h="178986">
                  <a:moveTo>
                    <a:pt x="126342" y="0"/>
                  </a:moveTo>
                  <a:lnTo>
                    <a:pt x="91595" y="53875"/>
                  </a:lnTo>
                  <a:lnTo>
                    <a:pt x="58614" y="108686"/>
                  </a:lnTo>
                  <a:lnTo>
                    <a:pt x="8373" y="16982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575651" y="1762667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147399" y="168456"/>
                  </a:moveTo>
                  <a:lnTo>
                    <a:pt x="112652" y="131370"/>
                  </a:lnTo>
                  <a:lnTo>
                    <a:pt x="73001" y="71183"/>
                  </a:lnTo>
                  <a:lnTo>
                    <a:pt x="24525" y="14507"/>
                  </a:lnTo>
                  <a:lnTo>
                    <a:pt x="13630" y="64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27062" y="1920595"/>
              <a:ext cx="106517" cy="273742"/>
            </a:xfrm>
            <a:custGeom>
              <a:avLst/>
              <a:gdLst/>
              <a:ahLst/>
              <a:cxnLst/>
              <a:rect l="0" t="0" r="0" b="0"/>
              <a:pathLst>
                <a:path w="106517" h="273742">
                  <a:moveTo>
                    <a:pt x="106516" y="0"/>
                  </a:moveTo>
                  <a:lnTo>
                    <a:pt x="77208" y="34898"/>
                  </a:lnTo>
                  <a:lnTo>
                    <a:pt x="51516" y="87783"/>
                  </a:lnTo>
                  <a:lnTo>
                    <a:pt x="18468" y="146481"/>
                  </a:lnTo>
                  <a:lnTo>
                    <a:pt x="1139" y="171693"/>
                  </a:lnTo>
                  <a:lnTo>
                    <a:pt x="0" y="170614"/>
                  </a:lnTo>
                  <a:lnTo>
                    <a:pt x="410" y="166385"/>
                  </a:lnTo>
                  <a:lnTo>
                    <a:pt x="12166" y="149255"/>
                  </a:lnTo>
                  <a:lnTo>
                    <a:pt x="36057" y="134950"/>
                  </a:lnTo>
                  <a:lnTo>
                    <a:pt x="44335" y="134421"/>
                  </a:lnTo>
                  <a:lnTo>
                    <a:pt x="59773" y="140071"/>
                  </a:lnTo>
                  <a:lnTo>
                    <a:pt x="64826" y="147193"/>
                  </a:lnTo>
                  <a:lnTo>
                    <a:pt x="70440" y="167584"/>
                  </a:lnTo>
                  <a:lnTo>
                    <a:pt x="68011" y="199783"/>
                  </a:lnTo>
                  <a:lnTo>
                    <a:pt x="50065" y="263189"/>
                  </a:lnTo>
                  <a:lnTo>
                    <a:pt x="46332" y="271781"/>
                  </a:lnTo>
                  <a:lnTo>
                    <a:pt x="4334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701993" y="2135669"/>
              <a:ext cx="137049" cy="185010"/>
            </a:xfrm>
            <a:custGeom>
              <a:avLst/>
              <a:gdLst/>
              <a:ahLst/>
              <a:cxnLst/>
              <a:rect l="0" t="0" r="0" b="0"/>
              <a:pathLst>
                <a:path w="137049" h="185010">
                  <a:moveTo>
                    <a:pt x="0" y="37610"/>
                  </a:moveTo>
                  <a:lnTo>
                    <a:pt x="53875" y="62804"/>
                  </a:lnTo>
                  <a:lnTo>
                    <a:pt x="74247" y="71424"/>
                  </a:lnTo>
                  <a:lnTo>
                    <a:pt x="95000" y="72915"/>
                  </a:lnTo>
                  <a:lnTo>
                    <a:pt x="114752" y="68509"/>
                  </a:lnTo>
                  <a:lnTo>
                    <a:pt x="131329" y="58752"/>
                  </a:lnTo>
                  <a:lnTo>
                    <a:pt x="135516" y="51704"/>
                  </a:lnTo>
                  <a:lnTo>
                    <a:pt x="137048" y="34515"/>
                  </a:lnTo>
                  <a:lnTo>
                    <a:pt x="130710" y="18297"/>
                  </a:lnTo>
                  <a:lnTo>
                    <a:pt x="125745" y="10696"/>
                  </a:lnTo>
                  <a:lnTo>
                    <a:pt x="117755" y="5630"/>
                  </a:lnTo>
                  <a:lnTo>
                    <a:pt x="96399" y="0"/>
                  </a:lnTo>
                  <a:lnTo>
                    <a:pt x="63657" y="2419"/>
                  </a:lnTo>
                  <a:lnTo>
                    <a:pt x="45450" y="10662"/>
                  </a:lnTo>
                  <a:lnTo>
                    <a:pt x="29558" y="23293"/>
                  </a:lnTo>
                  <a:lnTo>
                    <a:pt x="14697" y="40605"/>
                  </a:lnTo>
                  <a:lnTo>
                    <a:pt x="6532" y="63118"/>
                  </a:lnTo>
                  <a:lnTo>
                    <a:pt x="4073" y="87551"/>
                  </a:lnTo>
                  <a:lnTo>
                    <a:pt x="15036" y="142539"/>
                  </a:lnTo>
                  <a:lnTo>
                    <a:pt x="20553" y="150847"/>
                  </a:lnTo>
                  <a:lnTo>
                    <a:pt x="51503" y="172585"/>
                  </a:lnTo>
                  <a:lnTo>
                    <a:pt x="73699" y="1850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2565451" y="3234486"/>
            <a:ext cx="307208" cy="421141"/>
            <a:chOff x="2565451" y="3234486"/>
            <a:chExt cx="307208" cy="421141"/>
          </a:xfrm>
        </p:grpSpPr>
        <p:sp>
          <p:nvSpPr>
            <p:cNvPr id="84" name="Freeform 83"/>
            <p:cNvSpPr/>
            <p:nvPr/>
          </p:nvSpPr>
          <p:spPr>
            <a:xfrm>
              <a:off x="2565451" y="3234486"/>
              <a:ext cx="136872" cy="136872"/>
            </a:xfrm>
            <a:custGeom>
              <a:avLst/>
              <a:gdLst/>
              <a:ahLst/>
              <a:cxnLst/>
              <a:rect l="0" t="0" r="0" b="0"/>
              <a:pathLst>
                <a:path w="136872" h="136872">
                  <a:moveTo>
                    <a:pt x="136871" y="0"/>
                  </a:moveTo>
                  <a:lnTo>
                    <a:pt x="87372" y="55087"/>
                  </a:lnTo>
                  <a:lnTo>
                    <a:pt x="45592" y="11043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575980" y="3234486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115813" y="126342"/>
                  </a:moveTo>
                  <a:lnTo>
                    <a:pt x="91767" y="108361"/>
                  </a:lnTo>
                  <a:lnTo>
                    <a:pt x="49178" y="531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690609" y="3297656"/>
              <a:ext cx="95942" cy="273742"/>
            </a:xfrm>
            <a:custGeom>
              <a:avLst/>
              <a:gdLst/>
              <a:ahLst/>
              <a:cxnLst/>
              <a:rect l="0" t="0" r="0" b="0"/>
              <a:pathLst>
                <a:path w="95942" h="273742">
                  <a:moveTo>
                    <a:pt x="95941" y="0"/>
                  </a:moveTo>
                  <a:lnTo>
                    <a:pt x="79130" y="19151"/>
                  </a:lnTo>
                  <a:lnTo>
                    <a:pt x="46442" y="73218"/>
                  </a:lnTo>
                  <a:lnTo>
                    <a:pt x="11665" y="126279"/>
                  </a:lnTo>
                  <a:lnTo>
                    <a:pt x="1163" y="140352"/>
                  </a:lnTo>
                  <a:lnTo>
                    <a:pt x="0" y="139192"/>
                  </a:lnTo>
                  <a:lnTo>
                    <a:pt x="395" y="134908"/>
                  </a:lnTo>
                  <a:lnTo>
                    <a:pt x="4167" y="130883"/>
                  </a:lnTo>
                  <a:lnTo>
                    <a:pt x="17718" y="123291"/>
                  </a:lnTo>
                  <a:lnTo>
                    <a:pt x="25075" y="123139"/>
                  </a:lnTo>
                  <a:lnTo>
                    <a:pt x="39488" y="129208"/>
                  </a:lnTo>
                  <a:lnTo>
                    <a:pt x="44268" y="136442"/>
                  </a:lnTo>
                  <a:lnTo>
                    <a:pt x="50994" y="168979"/>
                  </a:lnTo>
                  <a:lnTo>
                    <a:pt x="50148" y="218775"/>
                  </a:lnTo>
                  <a:lnTo>
                    <a:pt x="44003" y="239953"/>
                  </a:lnTo>
                  <a:lnTo>
                    <a:pt x="2224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747571" y="3488001"/>
              <a:ext cx="125088" cy="167626"/>
            </a:xfrm>
            <a:custGeom>
              <a:avLst/>
              <a:gdLst/>
              <a:ahLst/>
              <a:cxnLst/>
              <a:rect l="0" t="0" r="0" b="0"/>
              <a:pathLst>
                <a:path w="125088" h="167626">
                  <a:moveTo>
                    <a:pt x="38979" y="51811"/>
                  </a:moveTo>
                  <a:lnTo>
                    <a:pt x="48554" y="75857"/>
                  </a:lnTo>
                  <a:lnTo>
                    <a:pt x="66512" y="97280"/>
                  </a:lnTo>
                  <a:lnTo>
                    <a:pt x="83971" y="111404"/>
                  </a:lnTo>
                  <a:lnTo>
                    <a:pt x="92370" y="113767"/>
                  </a:lnTo>
                  <a:lnTo>
                    <a:pt x="100310" y="113002"/>
                  </a:lnTo>
                  <a:lnTo>
                    <a:pt x="107942" y="110153"/>
                  </a:lnTo>
                  <a:lnTo>
                    <a:pt x="119542" y="97628"/>
                  </a:lnTo>
                  <a:lnTo>
                    <a:pt x="124273" y="89375"/>
                  </a:lnTo>
                  <a:lnTo>
                    <a:pt x="125087" y="80363"/>
                  </a:lnTo>
                  <a:lnTo>
                    <a:pt x="119753" y="60992"/>
                  </a:lnTo>
                  <a:lnTo>
                    <a:pt x="83991" y="8115"/>
                  </a:lnTo>
                  <a:lnTo>
                    <a:pt x="74836" y="2794"/>
                  </a:lnTo>
                  <a:lnTo>
                    <a:pt x="52186" y="0"/>
                  </a:lnTo>
                  <a:lnTo>
                    <a:pt x="32760" y="5777"/>
                  </a:lnTo>
                  <a:lnTo>
                    <a:pt x="24304" y="10593"/>
                  </a:lnTo>
                  <a:lnTo>
                    <a:pt x="11790" y="25303"/>
                  </a:lnTo>
                  <a:lnTo>
                    <a:pt x="3498" y="44709"/>
                  </a:lnTo>
                  <a:lnTo>
                    <a:pt x="0" y="80773"/>
                  </a:lnTo>
                  <a:lnTo>
                    <a:pt x="11778" y="135694"/>
                  </a:lnTo>
                  <a:lnTo>
                    <a:pt x="17335" y="143998"/>
                  </a:lnTo>
                  <a:lnTo>
                    <a:pt x="49507" y="1676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9" name="Straight Connector 88"/>
          <p:cNvCxnSpPr/>
          <p:nvPr/>
        </p:nvCxnSpPr>
        <p:spPr>
          <a:xfrm>
            <a:off x="3323209" y="1773173"/>
            <a:ext cx="0" cy="140030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3344290" y="1773173"/>
            <a:ext cx="535051" cy="73901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 flipV="1">
            <a:off x="3365246" y="2512186"/>
            <a:ext cx="488695" cy="62979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3860165" y="2499740"/>
            <a:ext cx="360057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Group 95"/>
          <p:cNvGrpSpPr/>
          <p:nvPr/>
        </p:nvGrpSpPr>
        <p:grpSpPr>
          <a:xfrm>
            <a:off x="3354519" y="2065532"/>
            <a:ext cx="259728" cy="507831"/>
            <a:chOff x="3354519" y="2065532"/>
            <a:chExt cx="259728" cy="507831"/>
          </a:xfrm>
        </p:grpSpPr>
        <p:sp>
          <p:nvSpPr>
            <p:cNvPr id="93" name="Freeform 92"/>
            <p:cNvSpPr/>
            <p:nvPr/>
          </p:nvSpPr>
          <p:spPr>
            <a:xfrm>
              <a:off x="3359104" y="2065532"/>
              <a:ext cx="123716" cy="181447"/>
            </a:xfrm>
            <a:custGeom>
              <a:avLst/>
              <a:gdLst/>
              <a:ahLst/>
              <a:cxnLst/>
              <a:rect l="0" t="0" r="0" b="0"/>
              <a:pathLst>
                <a:path w="123716" h="181447">
                  <a:moveTo>
                    <a:pt x="90412" y="128804"/>
                  </a:moveTo>
                  <a:lnTo>
                    <a:pt x="119721" y="84841"/>
                  </a:lnTo>
                  <a:lnTo>
                    <a:pt x="123715" y="64811"/>
                  </a:lnTo>
                  <a:lnTo>
                    <a:pt x="116748" y="23356"/>
                  </a:lnTo>
                  <a:lnTo>
                    <a:pt x="110309" y="15222"/>
                  </a:lnTo>
                  <a:lnTo>
                    <a:pt x="90676" y="3064"/>
                  </a:lnTo>
                  <a:lnTo>
                    <a:pt x="69473" y="0"/>
                  </a:lnTo>
                  <a:lnTo>
                    <a:pt x="49520" y="3707"/>
                  </a:lnTo>
                  <a:lnTo>
                    <a:pt x="25134" y="18948"/>
                  </a:lnTo>
                  <a:lnTo>
                    <a:pt x="10317" y="31626"/>
                  </a:lnTo>
                  <a:lnTo>
                    <a:pt x="2172" y="51298"/>
                  </a:lnTo>
                  <a:lnTo>
                    <a:pt x="0" y="63095"/>
                  </a:lnTo>
                  <a:lnTo>
                    <a:pt x="2061" y="72130"/>
                  </a:lnTo>
                  <a:lnTo>
                    <a:pt x="6945" y="79323"/>
                  </a:lnTo>
                  <a:lnTo>
                    <a:pt x="13711" y="85288"/>
                  </a:lnTo>
                  <a:lnTo>
                    <a:pt x="21730" y="88095"/>
                  </a:lnTo>
                  <a:lnTo>
                    <a:pt x="40000" y="88094"/>
                  </a:lnTo>
                  <a:lnTo>
                    <a:pt x="43936" y="89966"/>
                  </a:lnTo>
                  <a:lnTo>
                    <a:pt x="44220" y="93553"/>
                  </a:lnTo>
                  <a:lnTo>
                    <a:pt x="23493" y="150879"/>
                  </a:lnTo>
                  <a:lnTo>
                    <a:pt x="22846" y="165131"/>
                  </a:lnTo>
                  <a:lnTo>
                    <a:pt x="27242" y="1814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354760" y="2257507"/>
              <a:ext cx="100209" cy="109199"/>
            </a:xfrm>
            <a:custGeom>
              <a:avLst/>
              <a:gdLst/>
              <a:ahLst/>
              <a:cxnLst/>
              <a:rect l="0" t="0" r="0" b="0"/>
              <a:pathLst>
                <a:path w="100209" h="109199">
                  <a:moveTo>
                    <a:pt x="84228" y="0"/>
                  </a:moveTo>
                  <a:lnTo>
                    <a:pt x="30353" y="17958"/>
                  </a:lnTo>
                  <a:lnTo>
                    <a:pt x="9981" y="24749"/>
                  </a:lnTo>
                  <a:lnTo>
                    <a:pt x="5484" y="24688"/>
                  </a:lnTo>
                  <a:lnTo>
                    <a:pt x="4826" y="22308"/>
                  </a:lnTo>
                  <a:lnTo>
                    <a:pt x="6727" y="18381"/>
                  </a:lnTo>
                  <a:lnTo>
                    <a:pt x="18197" y="10899"/>
                  </a:lnTo>
                  <a:lnTo>
                    <a:pt x="26170" y="7266"/>
                  </a:lnTo>
                  <a:lnTo>
                    <a:pt x="47506" y="6349"/>
                  </a:lnTo>
                  <a:lnTo>
                    <a:pt x="70247" y="11010"/>
                  </a:lnTo>
                  <a:lnTo>
                    <a:pt x="88153" y="20881"/>
                  </a:lnTo>
                  <a:lnTo>
                    <a:pt x="93863" y="29128"/>
                  </a:lnTo>
                  <a:lnTo>
                    <a:pt x="100208" y="50770"/>
                  </a:lnTo>
                  <a:lnTo>
                    <a:pt x="99561" y="60753"/>
                  </a:lnTo>
                  <a:lnTo>
                    <a:pt x="92602" y="78084"/>
                  </a:lnTo>
                  <a:lnTo>
                    <a:pt x="78591" y="90465"/>
                  </a:lnTo>
                  <a:lnTo>
                    <a:pt x="41000" y="107947"/>
                  </a:lnTo>
                  <a:lnTo>
                    <a:pt x="23681" y="10919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354519" y="2407548"/>
              <a:ext cx="259728" cy="165815"/>
            </a:xfrm>
            <a:custGeom>
              <a:avLst/>
              <a:gdLst/>
              <a:ahLst/>
              <a:cxnLst/>
              <a:rect l="0" t="0" r="0" b="0"/>
              <a:pathLst>
                <a:path w="259728" h="165815">
                  <a:moveTo>
                    <a:pt x="84469" y="113171"/>
                  </a:moveTo>
                  <a:lnTo>
                    <a:pt x="95647" y="101993"/>
                  </a:lnTo>
                  <a:lnTo>
                    <a:pt x="101135" y="84027"/>
                  </a:lnTo>
                  <a:lnTo>
                    <a:pt x="102404" y="61614"/>
                  </a:lnTo>
                  <a:lnTo>
                    <a:pt x="99069" y="39954"/>
                  </a:lnTo>
                  <a:lnTo>
                    <a:pt x="90568" y="21749"/>
                  </a:lnTo>
                  <a:lnTo>
                    <a:pt x="85025" y="13618"/>
                  </a:lnTo>
                  <a:lnTo>
                    <a:pt x="77821" y="9368"/>
                  </a:lnTo>
                  <a:lnTo>
                    <a:pt x="60457" y="7765"/>
                  </a:lnTo>
                  <a:lnTo>
                    <a:pt x="30951" y="19029"/>
                  </a:lnTo>
                  <a:lnTo>
                    <a:pt x="5570" y="37184"/>
                  </a:lnTo>
                  <a:lnTo>
                    <a:pt x="1454" y="44965"/>
                  </a:lnTo>
                  <a:lnTo>
                    <a:pt x="0" y="62970"/>
                  </a:lnTo>
                  <a:lnTo>
                    <a:pt x="6373" y="79552"/>
                  </a:lnTo>
                  <a:lnTo>
                    <a:pt x="11348" y="87249"/>
                  </a:lnTo>
                  <a:lnTo>
                    <a:pt x="19344" y="92380"/>
                  </a:lnTo>
                  <a:lnTo>
                    <a:pt x="40706" y="98082"/>
                  </a:lnTo>
                  <a:lnTo>
                    <a:pt x="73452" y="95702"/>
                  </a:lnTo>
                  <a:lnTo>
                    <a:pt x="126518" y="81134"/>
                  </a:lnTo>
                  <a:lnTo>
                    <a:pt x="189748" y="60489"/>
                  </a:lnTo>
                  <a:lnTo>
                    <a:pt x="231867" y="40894"/>
                  </a:lnTo>
                  <a:lnTo>
                    <a:pt x="257863" y="21306"/>
                  </a:lnTo>
                  <a:lnTo>
                    <a:pt x="259727" y="15663"/>
                  </a:lnTo>
                  <a:lnTo>
                    <a:pt x="257459" y="10731"/>
                  </a:lnTo>
                  <a:lnTo>
                    <a:pt x="252438" y="6273"/>
                  </a:lnTo>
                  <a:lnTo>
                    <a:pt x="234381" y="1320"/>
                  </a:lnTo>
                  <a:lnTo>
                    <a:pt x="223014" y="0"/>
                  </a:lnTo>
                  <a:lnTo>
                    <a:pt x="201027" y="4771"/>
                  </a:lnTo>
                  <a:lnTo>
                    <a:pt x="140296" y="31789"/>
                  </a:lnTo>
                  <a:lnTo>
                    <a:pt x="81083" y="85206"/>
                  </a:lnTo>
                  <a:lnTo>
                    <a:pt x="61108" y="107355"/>
                  </a:lnTo>
                  <a:lnTo>
                    <a:pt x="21298" y="16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7" name="Straight Connector 96"/>
          <p:cNvCxnSpPr/>
          <p:nvPr/>
        </p:nvCxnSpPr>
        <p:spPr>
          <a:xfrm>
            <a:off x="3965447" y="1888997"/>
            <a:ext cx="0" cy="119468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Group 100"/>
          <p:cNvGrpSpPr/>
          <p:nvPr/>
        </p:nvGrpSpPr>
        <p:grpSpPr>
          <a:xfrm>
            <a:off x="4192510" y="2141648"/>
            <a:ext cx="783639" cy="308084"/>
            <a:chOff x="4192510" y="2141648"/>
            <a:chExt cx="783639" cy="308084"/>
          </a:xfrm>
        </p:grpSpPr>
        <p:sp>
          <p:nvSpPr>
            <p:cNvPr id="98" name="Freeform 97"/>
            <p:cNvSpPr/>
            <p:nvPr/>
          </p:nvSpPr>
          <p:spPr>
            <a:xfrm>
              <a:off x="4192510" y="2141648"/>
              <a:ext cx="278272" cy="273787"/>
            </a:xfrm>
            <a:custGeom>
              <a:avLst/>
              <a:gdLst/>
              <a:ahLst/>
              <a:cxnLst/>
              <a:rect l="0" t="0" r="0" b="0"/>
              <a:pathLst>
                <a:path w="278272" h="273787">
                  <a:moveTo>
                    <a:pt x="183514" y="126387"/>
                  </a:moveTo>
                  <a:lnTo>
                    <a:pt x="183514" y="67770"/>
                  </a:lnTo>
                  <a:lnTo>
                    <a:pt x="172336" y="32980"/>
                  </a:lnTo>
                  <a:lnTo>
                    <a:pt x="148617" y="6034"/>
                  </a:lnTo>
                  <a:lnTo>
                    <a:pt x="139192" y="1698"/>
                  </a:lnTo>
                  <a:lnTo>
                    <a:pt x="119362" y="0"/>
                  </a:lnTo>
                  <a:lnTo>
                    <a:pt x="101970" y="6264"/>
                  </a:lnTo>
                  <a:lnTo>
                    <a:pt x="57309" y="37129"/>
                  </a:lnTo>
                  <a:lnTo>
                    <a:pt x="34856" y="64845"/>
                  </a:lnTo>
                  <a:lnTo>
                    <a:pt x="8545" y="127700"/>
                  </a:lnTo>
                  <a:lnTo>
                    <a:pt x="0" y="165251"/>
                  </a:lnTo>
                  <a:lnTo>
                    <a:pt x="9292" y="226305"/>
                  </a:lnTo>
                  <a:lnTo>
                    <a:pt x="24528" y="256078"/>
                  </a:lnTo>
                  <a:lnTo>
                    <a:pt x="33070" y="261981"/>
                  </a:lnTo>
                  <a:lnTo>
                    <a:pt x="55039" y="268539"/>
                  </a:lnTo>
                  <a:lnTo>
                    <a:pt x="77281" y="265215"/>
                  </a:lnTo>
                  <a:lnTo>
                    <a:pt x="106414" y="250190"/>
                  </a:lnTo>
                  <a:lnTo>
                    <a:pt x="137219" y="224151"/>
                  </a:lnTo>
                  <a:lnTo>
                    <a:pt x="153160" y="197858"/>
                  </a:lnTo>
                  <a:lnTo>
                    <a:pt x="167856" y="156362"/>
                  </a:lnTo>
                  <a:lnTo>
                    <a:pt x="171466" y="127210"/>
                  </a:lnTo>
                  <a:lnTo>
                    <a:pt x="172535" y="144048"/>
                  </a:lnTo>
                  <a:lnTo>
                    <a:pt x="175192" y="177504"/>
                  </a:lnTo>
                  <a:lnTo>
                    <a:pt x="202277" y="231471"/>
                  </a:lnTo>
                  <a:lnTo>
                    <a:pt x="228068" y="257609"/>
                  </a:lnTo>
                  <a:lnTo>
                    <a:pt x="247770" y="266596"/>
                  </a:lnTo>
                  <a:lnTo>
                    <a:pt x="278271" y="2737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502366" y="2141694"/>
              <a:ext cx="168457" cy="265753"/>
            </a:xfrm>
            <a:custGeom>
              <a:avLst/>
              <a:gdLst/>
              <a:ahLst/>
              <a:cxnLst/>
              <a:rect l="0" t="0" r="0" b="0"/>
              <a:pathLst>
                <a:path w="168457" h="265753">
                  <a:moveTo>
                    <a:pt x="0" y="105285"/>
                  </a:moveTo>
                  <a:lnTo>
                    <a:pt x="3119" y="147976"/>
                  </a:lnTo>
                  <a:lnTo>
                    <a:pt x="17958" y="201287"/>
                  </a:lnTo>
                  <a:lnTo>
                    <a:pt x="35149" y="261758"/>
                  </a:lnTo>
                  <a:lnTo>
                    <a:pt x="36301" y="265752"/>
                  </a:lnTo>
                  <a:lnTo>
                    <a:pt x="34461" y="260832"/>
                  </a:lnTo>
                  <a:lnTo>
                    <a:pt x="28845" y="204826"/>
                  </a:lnTo>
                  <a:lnTo>
                    <a:pt x="22595" y="144834"/>
                  </a:lnTo>
                  <a:lnTo>
                    <a:pt x="22531" y="89093"/>
                  </a:lnTo>
                  <a:lnTo>
                    <a:pt x="30722" y="55254"/>
                  </a:lnTo>
                  <a:lnTo>
                    <a:pt x="41340" y="37815"/>
                  </a:lnTo>
                  <a:lnTo>
                    <a:pt x="56978" y="25385"/>
                  </a:lnTo>
                  <a:lnTo>
                    <a:pt x="101202" y="7874"/>
                  </a:lnTo>
                  <a:lnTo>
                    <a:pt x="156364" y="103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677370" y="2171200"/>
              <a:ext cx="298779" cy="278532"/>
            </a:xfrm>
            <a:custGeom>
              <a:avLst/>
              <a:gdLst/>
              <a:ahLst/>
              <a:cxnLst/>
              <a:rect l="0" t="0" r="0" b="0"/>
              <a:pathLst>
                <a:path w="298779" h="278532">
                  <a:moveTo>
                    <a:pt x="35566" y="128421"/>
                  </a:moveTo>
                  <a:lnTo>
                    <a:pt x="78258" y="131540"/>
                  </a:lnTo>
                  <a:lnTo>
                    <a:pt x="100164" y="134487"/>
                  </a:lnTo>
                  <a:lnTo>
                    <a:pt x="137634" y="128398"/>
                  </a:lnTo>
                  <a:lnTo>
                    <a:pt x="170314" y="112297"/>
                  </a:lnTo>
                  <a:lnTo>
                    <a:pt x="187481" y="99417"/>
                  </a:lnTo>
                  <a:lnTo>
                    <a:pt x="204710" y="73424"/>
                  </a:lnTo>
                  <a:lnTo>
                    <a:pt x="207057" y="53675"/>
                  </a:lnTo>
                  <a:lnTo>
                    <a:pt x="203032" y="34369"/>
                  </a:lnTo>
                  <a:lnTo>
                    <a:pt x="193443" y="17990"/>
                  </a:lnTo>
                  <a:lnTo>
                    <a:pt x="175144" y="6031"/>
                  </a:lnTo>
                  <a:lnTo>
                    <a:pt x="163713" y="1204"/>
                  </a:lnTo>
                  <a:lnTo>
                    <a:pt x="119679" y="0"/>
                  </a:lnTo>
                  <a:lnTo>
                    <a:pt x="92837" y="10514"/>
                  </a:lnTo>
                  <a:lnTo>
                    <a:pt x="52598" y="40270"/>
                  </a:lnTo>
                  <a:lnTo>
                    <a:pt x="23289" y="77083"/>
                  </a:lnTo>
                  <a:lnTo>
                    <a:pt x="1165" y="128592"/>
                  </a:lnTo>
                  <a:lnTo>
                    <a:pt x="0" y="149554"/>
                  </a:lnTo>
                  <a:lnTo>
                    <a:pt x="8783" y="191607"/>
                  </a:lnTo>
                  <a:lnTo>
                    <a:pt x="30189" y="232539"/>
                  </a:lnTo>
                  <a:lnTo>
                    <a:pt x="43315" y="249175"/>
                  </a:lnTo>
                  <a:lnTo>
                    <a:pt x="63186" y="261248"/>
                  </a:lnTo>
                  <a:lnTo>
                    <a:pt x="114072" y="278531"/>
                  </a:lnTo>
                  <a:lnTo>
                    <a:pt x="141427" y="276635"/>
                  </a:lnTo>
                  <a:lnTo>
                    <a:pt x="202711" y="258379"/>
                  </a:lnTo>
                  <a:lnTo>
                    <a:pt x="262081" y="235150"/>
                  </a:lnTo>
                  <a:lnTo>
                    <a:pt x="298778" y="2231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2" name="Straight Connector 101"/>
          <p:cNvCxnSpPr/>
          <p:nvPr/>
        </p:nvCxnSpPr>
        <p:spPr>
          <a:xfrm flipH="1" flipV="1">
            <a:off x="4953000" y="1892300"/>
            <a:ext cx="286384" cy="57581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6" name="Group 115"/>
          <p:cNvGrpSpPr/>
          <p:nvPr/>
        </p:nvGrpSpPr>
        <p:grpSpPr>
          <a:xfrm>
            <a:off x="5507513" y="1920595"/>
            <a:ext cx="1969471" cy="558012"/>
            <a:chOff x="5507513" y="1920595"/>
            <a:chExt cx="1969471" cy="558012"/>
          </a:xfrm>
        </p:grpSpPr>
        <p:sp>
          <p:nvSpPr>
            <p:cNvPr id="103" name="Freeform 102"/>
            <p:cNvSpPr/>
            <p:nvPr/>
          </p:nvSpPr>
          <p:spPr>
            <a:xfrm>
              <a:off x="5507513" y="2215393"/>
              <a:ext cx="5590" cy="200042"/>
            </a:xfrm>
            <a:custGeom>
              <a:avLst/>
              <a:gdLst/>
              <a:ahLst/>
              <a:cxnLst/>
              <a:rect l="0" t="0" r="0" b="0"/>
              <a:pathLst>
                <a:path w="5590" h="200042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559" y="85426"/>
                  </a:lnTo>
                  <a:lnTo>
                    <a:pt x="5385" y="143433"/>
                  </a:lnTo>
                  <a:lnTo>
                    <a:pt x="5589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513101" y="203640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590278" y="2176888"/>
              <a:ext cx="154452" cy="238547"/>
            </a:xfrm>
            <a:custGeom>
              <a:avLst/>
              <a:gdLst/>
              <a:ahLst/>
              <a:cxnLst/>
              <a:rect l="0" t="0" r="0" b="0"/>
              <a:pathLst>
                <a:path w="154452" h="238547">
                  <a:moveTo>
                    <a:pt x="7052" y="27977"/>
                  </a:moveTo>
                  <a:lnTo>
                    <a:pt x="10171" y="82121"/>
                  </a:lnTo>
                  <a:lnTo>
                    <a:pt x="21706" y="137068"/>
                  </a:lnTo>
                  <a:lnTo>
                    <a:pt x="26212" y="178973"/>
                  </a:lnTo>
                  <a:lnTo>
                    <a:pt x="24504" y="184793"/>
                  </a:lnTo>
                  <a:lnTo>
                    <a:pt x="21026" y="185163"/>
                  </a:lnTo>
                  <a:lnTo>
                    <a:pt x="16368" y="181900"/>
                  </a:lnTo>
                  <a:lnTo>
                    <a:pt x="11192" y="165797"/>
                  </a:lnTo>
                  <a:lnTo>
                    <a:pt x="361" y="102755"/>
                  </a:lnTo>
                  <a:lnTo>
                    <a:pt x="0" y="56632"/>
                  </a:lnTo>
                  <a:lnTo>
                    <a:pt x="8207" y="31353"/>
                  </a:lnTo>
                  <a:lnTo>
                    <a:pt x="22773" y="14660"/>
                  </a:lnTo>
                  <a:lnTo>
                    <a:pt x="31571" y="8570"/>
                  </a:lnTo>
                  <a:lnTo>
                    <a:pt x="66310" y="0"/>
                  </a:lnTo>
                  <a:lnTo>
                    <a:pt x="76972" y="2306"/>
                  </a:lnTo>
                  <a:lnTo>
                    <a:pt x="95059" y="14228"/>
                  </a:lnTo>
                  <a:lnTo>
                    <a:pt x="112806" y="40671"/>
                  </a:lnTo>
                  <a:lnTo>
                    <a:pt x="132993" y="94552"/>
                  </a:lnTo>
                  <a:lnTo>
                    <a:pt x="149718" y="154550"/>
                  </a:lnTo>
                  <a:lnTo>
                    <a:pt x="153516" y="204580"/>
                  </a:lnTo>
                  <a:lnTo>
                    <a:pt x="154451" y="2385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821448" y="2176400"/>
              <a:ext cx="147654" cy="238793"/>
            </a:xfrm>
            <a:custGeom>
              <a:avLst/>
              <a:gdLst/>
              <a:ahLst/>
              <a:cxnLst/>
              <a:rect l="0" t="0" r="0" b="0"/>
              <a:pathLst>
                <a:path w="147654" h="238793">
                  <a:moveTo>
                    <a:pt x="133850" y="17936"/>
                  </a:moveTo>
                  <a:lnTo>
                    <a:pt x="122672" y="6758"/>
                  </a:lnTo>
                  <a:lnTo>
                    <a:pt x="104706" y="1270"/>
                  </a:lnTo>
                  <a:lnTo>
                    <a:pt x="81123" y="0"/>
                  </a:lnTo>
                  <a:lnTo>
                    <a:pt x="43878" y="7032"/>
                  </a:lnTo>
                  <a:lnTo>
                    <a:pt x="25233" y="17379"/>
                  </a:lnTo>
                  <a:lnTo>
                    <a:pt x="12266" y="32896"/>
                  </a:lnTo>
                  <a:lnTo>
                    <a:pt x="3774" y="52661"/>
                  </a:lnTo>
                  <a:lnTo>
                    <a:pt x="0" y="77043"/>
                  </a:lnTo>
                  <a:lnTo>
                    <a:pt x="2503" y="86587"/>
                  </a:lnTo>
                  <a:lnTo>
                    <a:pt x="7681" y="94119"/>
                  </a:lnTo>
                  <a:lnTo>
                    <a:pt x="14642" y="100310"/>
                  </a:lnTo>
                  <a:lnTo>
                    <a:pt x="34856" y="107189"/>
                  </a:lnTo>
                  <a:lnTo>
                    <a:pt x="58267" y="109077"/>
                  </a:lnTo>
                  <a:lnTo>
                    <a:pt x="90009" y="107072"/>
                  </a:lnTo>
                  <a:lnTo>
                    <a:pt x="106956" y="114484"/>
                  </a:lnTo>
                  <a:lnTo>
                    <a:pt x="129651" y="137399"/>
                  </a:lnTo>
                  <a:lnTo>
                    <a:pt x="145604" y="166416"/>
                  </a:lnTo>
                  <a:lnTo>
                    <a:pt x="147653" y="189992"/>
                  </a:lnTo>
                  <a:lnTo>
                    <a:pt x="146562" y="202830"/>
                  </a:lnTo>
                  <a:lnTo>
                    <a:pt x="135990" y="223334"/>
                  </a:lnTo>
                  <a:lnTo>
                    <a:pt x="128258" y="232077"/>
                  </a:lnTo>
                  <a:lnTo>
                    <a:pt x="118423" y="236735"/>
                  </a:lnTo>
                  <a:lnTo>
                    <a:pt x="95019" y="238792"/>
                  </a:lnTo>
                  <a:lnTo>
                    <a:pt x="72138" y="232688"/>
                  </a:lnTo>
                  <a:lnTo>
                    <a:pt x="16996" y="210935"/>
                  </a:lnTo>
                  <a:lnTo>
                    <a:pt x="7508" y="2074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039530" y="1920595"/>
              <a:ext cx="10526" cy="473783"/>
            </a:xfrm>
            <a:custGeom>
              <a:avLst/>
              <a:gdLst/>
              <a:ahLst/>
              <a:cxnLst/>
              <a:rect l="0" t="0" r="0" b="0"/>
              <a:pathLst>
                <a:path w="10526" h="473783">
                  <a:moveTo>
                    <a:pt x="10525" y="0"/>
                  </a:moveTo>
                  <a:lnTo>
                    <a:pt x="2192" y="37478"/>
                  </a:lnTo>
                  <a:lnTo>
                    <a:pt x="430" y="100080"/>
                  </a:lnTo>
                  <a:lnTo>
                    <a:pt x="125" y="159505"/>
                  </a:lnTo>
                  <a:lnTo>
                    <a:pt x="54" y="203862"/>
                  </a:lnTo>
                  <a:lnTo>
                    <a:pt x="22" y="249702"/>
                  </a:lnTo>
                  <a:lnTo>
                    <a:pt x="8" y="293473"/>
                  </a:lnTo>
                  <a:lnTo>
                    <a:pt x="0" y="351987"/>
                  </a:lnTo>
                  <a:lnTo>
                    <a:pt x="5586" y="406369"/>
                  </a:lnTo>
                  <a:lnTo>
                    <a:pt x="8330" y="435632"/>
                  </a:lnTo>
                  <a:lnTo>
                    <a:pt x="10525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913185" y="2131165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21057"/>
                  </a:moveTo>
                  <a:lnTo>
                    <a:pt x="230977" y="9878"/>
                  </a:lnTo>
                  <a:lnTo>
                    <a:pt x="213010" y="4390"/>
                  </a:lnTo>
                  <a:lnTo>
                    <a:pt x="163349" y="867"/>
                  </a:lnTo>
                  <a:lnTo>
                    <a:pt x="101243" y="171"/>
                  </a:lnTo>
                  <a:lnTo>
                    <a:pt x="42702" y="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144812" y="2219874"/>
              <a:ext cx="126343" cy="177169"/>
            </a:xfrm>
            <a:custGeom>
              <a:avLst/>
              <a:gdLst/>
              <a:ahLst/>
              <a:cxnLst/>
              <a:rect l="0" t="0" r="0" b="0"/>
              <a:pathLst>
                <a:path w="126343" h="177169">
                  <a:moveTo>
                    <a:pt x="0" y="69218"/>
                  </a:moveTo>
                  <a:lnTo>
                    <a:pt x="14653" y="127835"/>
                  </a:lnTo>
                  <a:lnTo>
                    <a:pt x="24749" y="168215"/>
                  </a:lnTo>
                  <a:lnTo>
                    <a:pt x="24688" y="174990"/>
                  </a:lnTo>
                  <a:lnTo>
                    <a:pt x="22308" y="177168"/>
                  </a:lnTo>
                  <a:lnTo>
                    <a:pt x="18381" y="176279"/>
                  </a:lnTo>
                  <a:lnTo>
                    <a:pt x="10899" y="165934"/>
                  </a:lnTo>
                  <a:lnTo>
                    <a:pt x="7266" y="158262"/>
                  </a:lnTo>
                  <a:lnTo>
                    <a:pt x="2153" y="119518"/>
                  </a:lnTo>
                  <a:lnTo>
                    <a:pt x="6227" y="76583"/>
                  </a:lnTo>
                  <a:lnTo>
                    <a:pt x="20432" y="39815"/>
                  </a:lnTo>
                  <a:lnTo>
                    <a:pt x="45048" y="12283"/>
                  </a:lnTo>
                  <a:lnTo>
                    <a:pt x="67594" y="2970"/>
                  </a:lnTo>
                  <a:lnTo>
                    <a:pt x="90873" y="0"/>
                  </a:lnTo>
                  <a:lnTo>
                    <a:pt x="126342" y="60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307202" y="2215393"/>
              <a:ext cx="114188" cy="186199"/>
            </a:xfrm>
            <a:custGeom>
              <a:avLst/>
              <a:gdLst/>
              <a:ahLst/>
              <a:cxnLst/>
              <a:rect l="0" t="0" r="0" b="0"/>
              <a:pathLst>
                <a:path w="114188" h="186199">
                  <a:moveTo>
                    <a:pt x="6065" y="31586"/>
                  </a:moveTo>
                  <a:lnTo>
                    <a:pt x="0" y="65208"/>
                  </a:lnTo>
                  <a:lnTo>
                    <a:pt x="4520" y="116909"/>
                  </a:lnTo>
                  <a:lnTo>
                    <a:pt x="11349" y="172182"/>
                  </a:lnTo>
                  <a:lnTo>
                    <a:pt x="17776" y="180299"/>
                  </a:lnTo>
                  <a:lnTo>
                    <a:pt x="26741" y="184540"/>
                  </a:lnTo>
                  <a:lnTo>
                    <a:pt x="37397" y="186198"/>
                  </a:lnTo>
                  <a:lnTo>
                    <a:pt x="55475" y="181800"/>
                  </a:lnTo>
                  <a:lnTo>
                    <a:pt x="86145" y="159913"/>
                  </a:lnTo>
                  <a:lnTo>
                    <a:pt x="102062" y="128750"/>
                  </a:lnTo>
                  <a:lnTo>
                    <a:pt x="114187" y="95470"/>
                  </a:lnTo>
                  <a:lnTo>
                    <a:pt x="112533" y="33875"/>
                  </a:lnTo>
                  <a:lnTo>
                    <a:pt x="1113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481723" y="2223796"/>
              <a:ext cx="421141" cy="194660"/>
            </a:xfrm>
            <a:custGeom>
              <a:avLst/>
              <a:gdLst/>
              <a:ahLst/>
              <a:cxnLst/>
              <a:rect l="0" t="0" r="0" b="0"/>
              <a:pathLst>
                <a:path w="421141" h="194660">
                  <a:moveTo>
                    <a:pt x="0" y="75824"/>
                  </a:moveTo>
                  <a:lnTo>
                    <a:pt x="7236" y="103381"/>
                  </a:lnTo>
                  <a:lnTo>
                    <a:pt x="12998" y="156484"/>
                  </a:lnTo>
                  <a:lnTo>
                    <a:pt x="16305" y="172505"/>
                  </a:lnTo>
                  <a:lnTo>
                    <a:pt x="15550" y="171863"/>
                  </a:lnTo>
                  <a:lnTo>
                    <a:pt x="3954" y="135222"/>
                  </a:lnTo>
                  <a:lnTo>
                    <a:pt x="2342" y="99403"/>
                  </a:lnTo>
                  <a:lnTo>
                    <a:pt x="14809" y="44571"/>
                  </a:lnTo>
                  <a:lnTo>
                    <a:pt x="30384" y="18341"/>
                  </a:lnTo>
                  <a:lnTo>
                    <a:pt x="36634" y="15275"/>
                  </a:lnTo>
                  <a:lnTo>
                    <a:pt x="43141" y="15571"/>
                  </a:lnTo>
                  <a:lnTo>
                    <a:pt x="49817" y="18109"/>
                  </a:lnTo>
                  <a:lnTo>
                    <a:pt x="70393" y="38446"/>
                  </a:lnTo>
                  <a:lnTo>
                    <a:pt x="97668" y="97297"/>
                  </a:lnTo>
                  <a:lnTo>
                    <a:pt x="101377" y="99499"/>
                  </a:lnTo>
                  <a:lnTo>
                    <a:pt x="105019" y="96287"/>
                  </a:lnTo>
                  <a:lnTo>
                    <a:pt x="129438" y="38049"/>
                  </a:lnTo>
                  <a:lnTo>
                    <a:pt x="135425" y="29584"/>
                  </a:lnTo>
                  <a:lnTo>
                    <a:pt x="144096" y="23941"/>
                  </a:lnTo>
                  <a:lnTo>
                    <a:pt x="166208" y="17670"/>
                  </a:lnTo>
                  <a:lnTo>
                    <a:pt x="176316" y="20677"/>
                  </a:lnTo>
                  <a:lnTo>
                    <a:pt x="193787" y="36497"/>
                  </a:lnTo>
                  <a:lnTo>
                    <a:pt x="211187" y="66122"/>
                  </a:lnTo>
                  <a:lnTo>
                    <a:pt x="231247" y="126381"/>
                  </a:lnTo>
                  <a:lnTo>
                    <a:pt x="238924" y="162554"/>
                  </a:lnTo>
                  <a:lnTo>
                    <a:pt x="240720" y="179882"/>
                  </a:lnTo>
                  <a:lnTo>
                    <a:pt x="251605" y="138363"/>
                  </a:lnTo>
                  <a:lnTo>
                    <a:pt x="262343" y="122727"/>
                  </a:lnTo>
                  <a:lnTo>
                    <a:pt x="281154" y="114217"/>
                  </a:lnTo>
                  <a:lnTo>
                    <a:pt x="325768" y="103165"/>
                  </a:lnTo>
                  <a:lnTo>
                    <a:pt x="380436" y="73714"/>
                  </a:lnTo>
                  <a:lnTo>
                    <a:pt x="394471" y="59679"/>
                  </a:lnTo>
                  <a:lnTo>
                    <a:pt x="399851" y="51023"/>
                  </a:lnTo>
                  <a:lnTo>
                    <a:pt x="402710" y="32046"/>
                  </a:lnTo>
                  <a:lnTo>
                    <a:pt x="401835" y="22073"/>
                  </a:lnTo>
                  <a:lnTo>
                    <a:pt x="397741" y="14254"/>
                  </a:lnTo>
                  <a:lnTo>
                    <a:pt x="383835" y="2446"/>
                  </a:lnTo>
                  <a:lnTo>
                    <a:pt x="375213" y="0"/>
                  </a:lnTo>
                  <a:lnTo>
                    <a:pt x="356275" y="401"/>
                  </a:lnTo>
                  <a:lnTo>
                    <a:pt x="325881" y="12793"/>
                  </a:lnTo>
                  <a:lnTo>
                    <a:pt x="300239" y="36871"/>
                  </a:lnTo>
                  <a:lnTo>
                    <a:pt x="283412" y="71822"/>
                  </a:lnTo>
                  <a:lnTo>
                    <a:pt x="276607" y="111813"/>
                  </a:lnTo>
                  <a:lnTo>
                    <a:pt x="281254" y="136273"/>
                  </a:lnTo>
                  <a:lnTo>
                    <a:pt x="297024" y="166655"/>
                  </a:lnTo>
                  <a:lnTo>
                    <a:pt x="303301" y="174983"/>
                  </a:lnTo>
                  <a:lnTo>
                    <a:pt x="322753" y="187356"/>
                  </a:lnTo>
                  <a:lnTo>
                    <a:pt x="334492" y="192292"/>
                  </a:lnTo>
                  <a:lnTo>
                    <a:pt x="360014" y="194659"/>
                  </a:lnTo>
                  <a:lnTo>
                    <a:pt x="384615" y="190641"/>
                  </a:lnTo>
                  <a:lnTo>
                    <a:pt x="421140" y="1705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955532" y="2248985"/>
              <a:ext cx="136845" cy="229622"/>
            </a:xfrm>
            <a:custGeom>
              <a:avLst/>
              <a:gdLst/>
              <a:ahLst/>
              <a:cxnLst/>
              <a:rect l="0" t="0" r="0" b="0"/>
              <a:pathLst>
                <a:path w="136845" h="229622">
                  <a:moveTo>
                    <a:pt x="10502" y="71693"/>
                  </a:moveTo>
                  <a:lnTo>
                    <a:pt x="1437" y="130310"/>
                  </a:lnTo>
                  <a:lnTo>
                    <a:pt x="263" y="175125"/>
                  </a:lnTo>
                  <a:lnTo>
                    <a:pt x="0" y="123431"/>
                  </a:lnTo>
                  <a:lnTo>
                    <a:pt x="3099" y="62719"/>
                  </a:lnTo>
                  <a:lnTo>
                    <a:pt x="14629" y="10909"/>
                  </a:lnTo>
                  <a:lnTo>
                    <a:pt x="21442" y="4264"/>
                  </a:lnTo>
                  <a:lnTo>
                    <a:pt x="30664" y="1004"/>
                  </a:lnTo>
                  <a:lnTo>
                    <a:pt x="41491" y="0"/>
                  </a:lnTo>
                  <a:lnTo>
                    <a:pt x="51048" y="2841"/>
                  </a:lnTo>
                  <a:lnTo>
                    <a:pt x="67907" y="15356"/>
                  </a:lnTo>
                  <a:lnTo>
                    <a:pt x="90552" y="47722"/>
                  </a:lnTo>
                  <a:lnTo>
                    <a:pt x="110759" y="100580"/>
                  </a:lnTo>
                  <a:lnTo>
                    <a:pt x="126016" y="152962"/>
                  </a:lnTo>
                  <a:lnTo>
                    <a:pt x="135418" y="211900"/>
                  </a:lnTo>
                  <a:lnTo>
                    <a:pt x="136844" y="2296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155547" y="1962709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21057" y="0"/>
                  </a:moveTo>
                  <a:lnTo>
                    <a:pt x="21057" y="48931"/>
                  </a:lnTo>
                  <a:lnTo>
                    <a:pt x="21057" y="103015"/>
                  </a:lnTo>
                  <a:lnTo>
                    <a:pt x="19887" y="147560"/>
                  </a:lnTo>
                  <a:lnTo>
                    <a:pt x="15468" y="194654"/>
                  </a:lnTo>
                  <a:lnTo>
                    <a:pt x="12724" y="239761"/>
                  </a:lnTo>
                  <a:lnTo>
                    <a:pt x="11179" y="298378"/>
                  </a:lnTo>
                  <a:lnTo>
                    <a:pt x="10722" y="351621"/>
                  </a:lnTo>
                  <a:lnTo>
                    <a:pt x="7466" y="405611"/>
                  </a:lnTo>
                  <a:lnTo>
                    <a:pt x="2212" y="44812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018677" y="2133310"/>
              <a:ext cx="284270" cy="18913"/>
            </a:xfrm>
            <a:custGeom>
              <a:avLst/>
              <a:gdLst/>
              <a:ahLst/>
              <a:cxnLst/>
              <a:rect l="0" t="0" r="0" b="0"/>
              <a:pathLst>
                <a:path w="284270" h="18913">
                  <a:moveTo>
                    <a:pt x="284269" y="8384"/>
                  </a:moveTo>
                  <a:lnTo>
                    <a:pt x="255543" y="1148"/>
                  </a:lnTo>
                  <a:lnTo>
                    <a:pt x="206348" y="0"/>
                  </a:lnTo>
                  <a:lnTo>
                    <a:pt x="154206" y="5380"/>
                  </a:lnTo>
                  <a:lnTo>
                    <a:pt x="101713" y="7494"/>
                  </a:lnTo>
                  <a:lnTo>
                    <a:pt x="51454" y="9290"/>
                  </a:lnTo>
                  <a:lnTo>
                    <a:pt x="0" y="18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260832" y="2179894"/>
              <a:ext cx="216152" cy="288184"/>
            </a:xfrm>
            <a:custGeom>
              <a:avLst/>
              <a:gdLst/>
              <a:ahLst/>
              <a:cxnLst/>
              <a:rect l="0" t="0" r="0" b="0"/>
              <a:pathLst>
                <a:path w="216152" h="288184">
                  <a:moveTo>
                    <a:pt x="189514" y="24970"/>
                  </a:moveTo>
                  <a:lnTo>
                    <a:pt x="145550" y="1251"/>
                  </a:lnTo>
                  <a:lnTo>
                    <a:pt x="125521" y="0"/>
                  </a:lnTo>
                  <a:lnTo>
                    <a:pt x="84066" y="8730"/>
                  </a:lnTo>
                  <a:lnTo>
                    <a:pt x="52595" y="23928"/>
                  </a:lnTo>
                  <a:lnTo>
                    <a:pt x="26632" y="48838"/>
                  </a:lnTo>
                  <a:lnTo>
                    <a:pt x="17685" y="71453"/>
                  </a:lnTo>
                  <a:lnTo>
                    <a:pt x="15300" y="84035"/>
                  </a:lnTo>
                  <a:lnTo>
                    <a:pt x="17219" y="93592"/>
                  </a:lnTo>
                  <a:lnTo>
                    <a:pt x="22007" y="101134"/>
                  </a:lnTo>
                  <a:lnTo>
                    <a:pt x="37858" y="112633"/>
                  </a:lnTo>
                  <a:lnTo>
                    <a:pt x="73088" y="124514"/>
                  </a:lnTo>
                  <a:lnTo>
                    <a:pt x="126914" y="132241"/>
                  </a:lnTo>
                  <a:lnTo>
                    <a:pt x="165506" y="144492"/>
                  </a:lnTo>
                  <a:lnTo>
                    <a:pt x="187032" y="157640"/>
                  </a:lnTo>
                  <a:lnTo>
                    <a:pt x="204398" y="175182"/>
                  </a:lnTo>
                  <a:lnTo>
                    <a:pt x="213676" y="197796"/>
                  </a:lnTo>
                  <a:lnTo>
                    <a:pt x="216151" y="210377"/>
                  </a:lnTo>
                  <a:lnTo>
                    <a:pt x="212660" y="230596"/>
                  </a:lnTo>
                  <a:lnTo>
                    <a:pt x="208454" y="239263"/>
                  </a:lnTo>
                  <a:lnTo>
                    <a:pt x="191302" y="252013"/>
                  </a:lnTo>
                  <a:lnTo>
                    <a:pt x="142163" y="269730"/>
                  </a:lnTo>
                  <a:lnTo>
                    <a:pt x="86227" y="277259"/>
                  </a:lnTo>
                  <a:lnTo>
                    <a:pt x="29424" y="285678"/>
                  </a:lnTo>
                  <a:lnTo>
                    <a:pt x="0" y="2881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7" name="Straight Connector 116"/>
          <p:cNvCxnSpPr/>
          <p:nvPr/>
        </p:nvCxnSpPr>
        <p:spPr>
          <a:xfrm>
            <a:off x="5723635" y="2531236"/>
            <a:ext cx="530606" cy="78105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>
          <a:xfrm>
            <a:off x="6250051" y="3299840"/>
            <a:ext cx="109499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4" name="Group 133"/>
          <p:cNvGrpSpPr/>
          <p:nvPr/>
        </p:nvGrpSpPr>
        <p:grpSpPr>
          <a:xfrm>
            <a:off x="5854193" y="2552305"/>
            <a:ext cx="1577800" cy="958094"/>
            <a:chOff x="5854193" y="2552305"/>
            <a:chExt cx="1577800" cy="958094"/>
          </a:xfrm>
        </p:grpSpPr>
        <p:sp>
          <p:nvSpPr>
            <p:cNvPr id="119" name="Freeform 118"/>
            <p:cNvSpPr/>
            <p:nvPr/>
          </p:nvSpPr>
          <p:spPr>
            <a:xfrm>
              <a:off x="5854193" y="2552305"/>
              <a:ext cx="153749" cy="212076"/>
            </a:xfrm>
            <a:custGeom>
              <a:avLst/>
              <a:gdLst/>
              <a:ahLst/>
              <a:cxnLst/>
              <a:rect l="0" t="0" r="0" b="0"/>
              <a:pathLst>
                <a:path w="153749" h="212076">
                  <a:moveTo>
                    <a:pt x="69520" y="0"/>
                  </a:moveTo>
                  <a:lnTo>
                    <a:pt x="45474" y="9575"/>
                  </a:lnTo>
                  <a:lnTo>
                    <a:pt x="9927" y="39403"/>
                  </a:lnTo>
                  <a:lnTo>
                    <a:pt x="2090" y="59236"/>
                  </a:lnTo>
                  <a:lnTo>
                    <a:pt x="0" y="71076"/>
                  </a:lnTo>
                  <a:lnTo>
                    <a:pt x="3917" y="90471"/>
                  </a:lnTo>
                  <a:lnTo>
                    <a:pt x="8237" y="98919"/>
                  </a:lnTo>
                  <a:lnTo>
                    <a:pt x="15797" y="104550"/>
                  </a:lnTo>
                  <a:lnTo>
                    <a:pt x="36674" y="110808"/>
                  </a:lnTo>
                  <a:lnTo>
                    <a:pt x="42944" y="115986"/>
                  </a:lnTo>
                  <a:lnTo>
                    <a:pt x="45954" y="122947"/>
                  </a:lnTo>
                  <a:lnTo>
                    <a:pt x="50472" y="175461"/>
                  </a:lnTo>
                  <a:lnTo>
                    <a:pt x="59494" y="193406"/>
                  </a:lnTo>
                  <a:lnTo>
                    <a:pt x="74423" y="206061"/>
                  </a:lnTo>
                  <a:lnTo>
                    <a:pt x="83317" y="211073"/>
                  </a:lnTo>
                  <a:lnTo>
                    <a:pt x="91586" y="212075"/>
                  </a:lnTo>
                  <a:lnTo>
                    <a:pt x="107013" y="206949"/>
                  </a:lnTo>
                  <a:lnTo>
                    <a:pt x="128852" y="190910"/>
                  </a:lnTo>
                  <a:lnTo>
                    <a:pt x="153748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976356" y="2794460"/>
              <a:ext cx="73700" cy="42115"/>
            </a:xfrm>
            <a:custGeom>
              <a:avLst/>
              <a:gdLst/>
              <a:ahLst/>
              <a:cxnLst/>
              <a:rect l="0" t="0" r="0" b="0"/>
              <a:pathLst>
                <a:path w="73700" h="42115">
                  <a:moveTo>
                    <a:pt x="73699" y="0"/>
                  </a:moveTo>
                  <a:lnTo>
                    <a:pt x="49652" y="95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123754" y="268917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039527" y="2815517"/>
              <a:ext cx="157928" cy="126343"/>
            </a:xfrm>
            <a:custGeom>
              <a:avLst/>
              <a:gdLst/>
              <a:ahLst/>
              <a:cxnLst/>
              <a:rect l="0" t="0" r="0" b="0"/>
              <a:pathLst>
                <a:path w="157928" h="126343">
                  <a:moveTo>
                    <a:pt x="157927" y="0"/>
                  </a:moveTo>
                  <a:lnTo>
                    <a:pt x="99364" y="49498"/>
                  </a:lnTo>
                  <a:lnTo>
                    <a:pt x="48027" y="9711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060584" y="2794460"/>
              <a:ext cx="73700" cy="157929"/>
            </a:xfrm>
            <a:custGeom>
              <a:avLst/>
              <a:gdLst/>
              <a:ahLst/>
              <a:cxnLst/>
              <a:rect l="0" t="0" r="0" b="0"/>
              <a:pathLst>
                <a:path w="73700" h="157929">
                  <a:moveTo>
                    <a:pt x="73699" y="157928"/>
                  </a:moveTo>
                  <a:lnTo>
                    <a:pt x="53456" y="99311"/>
                  </a:lnTo>
                  <a:lnTo>
                    <a:pt x="23821" y="427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114392" y="2804989"/>
              <a:ext cx="125177" cy="315856"/>
            </a:xfrm>
            <a:custGeom>
              <a:avLst/>
              <a:gdLst/>
              <a:ahLst/>
              <a:cxnLst/>
              <a:rect l="0" t="0" r="0" b="0"/>
              <a:pathLst>
                <a:path w="125177" h="315856">
                  <a:moveTo>
                    <a:pt x="125176" y="0"/>
                  </a:moveTo>
                  <a:lnTo>
                    <a:pt x="104933" y="43962"/>
                  </a:lnTo>
                  <a:lnTo>
                    <a:pt x="65278" y="105447"/>
                  </a:lnTo>
                  <a:lnTo>
                    <a:pt x="23381" y="162881"/>
                  </a:lnTo>
                  <a:lnTo>
                    <a:pt x="2338" y="185391"/>
                  </a:lnTo>
                  <a:lnTo>
                    <a:pt x="0" y="186765"/>
                  </a:lnTo>
                  <a:lnTo>
                    <a:pt x="3642" y="178933"/>
                  </a:lnTo>
                  <a:lnTo>
                    <a:pt x="18846" y="160381"/>
                  </a:lnTo>
                  <a:lnTo>
                    <a:pt x="26214" y="157224"/>
                  </a:lnTo>
                  <a:lnTo>
                    <a:pt x="43758" y="156834"/>
                  </a:lnTo>
                  <a:lnTo>
                    <a:pt x="60135" y="166800"/>
                  </a:lnTo>
                  <a:lnTo>
                    <a:pt x="67777" y="174371"/>
                  </a:lnTo>
                  <a:lnTo>
                    <a:pt x="70532" y="182928"/>
                  </a:lnTo>
                  <a:lnTo>
                    <a:pt x="67355" y="201794"/>
                  </a:lnTo>
                  <a:lnTo>
                    <a:pt x="47821" y="263366"/>
                  </a:lnTo>
                  <a:lnTo>
                    <a:pt x="19891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397495" y="3006494"/>
              <a:ext cx="169171" cy="202562"/>
            </a:xfrm>
            <a:custGeom>
              <a:avLst/>
              <a:gdLst/>
              <a:ahLst/>
              <a:cxnLst/>
              <a:rect l="0" t="0" r="0" b="0"/>
              <a:pathLst>
                <a:path w="169171" h="202562">
                  <a:moveTo>
                    <a:pt x="147400" y="9065"/>
                  </a:moveTo>
                  <a:lnTo>
                    <a:pt x="109921" y="731"/>
                  </a:lnTo>
                  <a:lnTo>
                    <a:pt x="97848" y="0"/>
                  </a:lnTo>
                  <a:lnTo>
                    <a:pt x="78194" y="5426"/>
                  </a:lnTo>
                  <a:lnTo>
                    <a:pt x="69676" y="10148"/>
                  </a:lnTo>
                  <a:lnTo>
                    <a:pt x="57093" y="24754"/>
                  </a:lnTo>
                  <a:lnTo>
                    <a:pt x="48771" y="44114"/>
                  </a:lnTo>
                  <a:lnTo>
                    <a:pt x="45073" y="68316"/>
                  </a:lnTo>
                  <a:lnTo>
                    <a:pt x="49668" y="88431"/>
                  </a:lnTo>
                  <a:lnTo>
                    <a:pt x="54170" y="97070"/>
                  </a:lnTo>
                  <a:lnTo>
                    <a:pt x="61850" y="102830"/>
                  </a:lnTo>
                  <a:lnTo>
                    <a:pt x="115409" y="118422"/>
                  </a:lnTo>
                  <a:lnTo>
                    <a:pt x="147279" y="128554"/>
                  </a:lnTo>
                  <a:lnTo>
                    <a:pt x="162164" y="141720"/>
                  </a:lnTo>
                  <a:lnTo>
                    <a:pt x="167771" y="150144"/>
                  </a:lnTo>
                  <a:lnTo>
                    <a:pt x="169170" y="158100"/>
                  </a:lnTo>
                  <a:lnTo>
                    <a:pt x="167762" y="165743"/>
                  </a:lnTo>
                  <a:lnTo>
                    <a:pt x="164484" y="173178"/>
                  </a:lnTo>
                  <a:lnTo>
                    <a:pt x="151483" y="184560"/>
                  </a:lnTo>
                  <a:lnTo>
                    <a:pt x="114541" y="201398"/>
                  </a:lnTo>
                  <a:lnTo>
                    <a:pt x="94191" y="202561"/>
                  </a:lnTo>
                  <a:lnTo>
                    <a:pt x="73448" y="198008"/>
                  </a:lnTo>
                  <a:lnTo>
                    <a:pt x="14016" y="171222"/>
                  </a:lnTo>
                  <a:lnTo>
                    <a:pt x="0" y="1564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644590" y="2920802"/>
              <a:ext cx="16119" cy="294799"/>
            </a:xfrm>
            <a:custGeom>
              <a:avLst/>
              <a:gdLst/>
              <a:ahLst/>
              <a:cxnLst/>
              <a:rect l="0" t="0" r="0" b="0"/>
              <a:pathLst>
                <a:path w="16119" h="294799">
                  <a:moveTo>
                    <a:pt x="5590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5132" y="127784"/>
                  </a:lnTo>
                  <a:lnTo>
                    <a:pt x="8574" y="179412"/>
                  </a:lnTo>
                  <a:lnTo>
                    <a:pt x="13883" y="228634"/>
                  </a:lnTo>
                  <a:lnTo>
                    <a:pt x="15456" y="266615"/>
                  </a:lnTo>
                  <a:lnTo>
                    <a:pt x="1611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587008" y="3026087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81826" y="16788"/>
                  </a:lnTo>
                  <a:lnTo>
                    <a:pt x="3353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734407" y="3073315"/>
              <a:ext cx="94758" cy="103938"/>
            </a:xfrm>
            <a:custGeom>
              <a:avLst/>
              <a:gdLst/>
              <a:ahLst/>
              <a:cxnLst/>
              <a:rect l="0" t="0" r="0" b="0"/>
              <a:pathLst>
                <a:path w="94758" h="103938">
                  <a:moveTo>
                    <a:pt x="0" y="47529"/>
                  </a:moveTo>
                  <a:lnTo>
                    <a:pt x="15619" y="103937"/>
                  </a:lnTo>
                  <a:lnTo>
                    <a:pt x="3894" y="64974"/>
                  </a:lnTo>
                  <a:lnTo>
                    <a:pt x="1731" y="40854"/>
                  </a:lnTo>
                  <a:lnTo>
                    <a:pt x="7008" y="20775"/>
                  </a:lnTo>
                  <a:lnTo>
                    <a:pt x="11692" y="12146"/>
                  </a:lnTo>
                  <a:lnTo>
                    <a:pt x="19493" y="6393"/>
                  </a:lnTo>
                  <a:lnTo>
                    <a:pt x="40639" y="0"/>
                  </a:lnTo>
                  <a:lnTo>
                    <a:pt x="94757" y="54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902863" y="3120844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3120" y="54145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892335" y="298397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971676" y="3047552"/>
              <a:ext cx="120701" cy="150758"/>
            </a:xfrm>
            <a:custGeom>
              <a:avLst/>
              <a:gdLst/>
              <a:ahLst/>
              <a:cxnLst/>
              <a:rect l="0" t="0" r="0" b="0"/>
              <a:pathLst>
                <a:path w="120701" h="150758">
                  <a:moveTo>
                    <a:pt x="15416" y="94348"/>
                  </a:moveTo>
                  <a:lnTo>
                    <a:pt x="18535" y="137040"/>
                  </a:lnTo>
                  <a:lnTo>
                    <a:pt x="21481" y="150757"/>
                  </a:lnTo>
                  <a:lnTo>
                    <a:pt x="18891" y="145155"/>
                  </a:lnTo>
                  <a:lnTo>
                    <a:pt x="4420" y="91796"/>
                  </a:lnTo>
                  <a:lnTo>
                    <a:pt x="0" y="65138"/>
                  </a:lnTo>
                  <a:lnTo>
                    <a:pt x="1935" y="37693"/>
                  </a:lnTo>
                  <a:lnTo>
                    <a:pt x="9814" y="16136"/>
                  </a:lnTo>
                  <a:lnTo>
                    <a:pt x="15190" y="7112"/>
                  </a:lnTo>
                  <a:lnTo>
                    <a:pt x="22284" y="2265"/>
                  </a:lnTo>
                  <a:lnTo>
                    <a:pt x="39525" y="0"/>
                  </a:lnTo>
                  <a:lnTo>
                    <a:pt x="68962" y="10891"/>
                  </a:lnTo>
                  <a:lnTo>
                    <a:pt x="86397" y="28790"/>
                  </a:lnTo>
                  <a:lnTo>
                    <a:pt x="111064" y="72820"/>
                  </a:lnTo>
                  <a:lnTo>
                    <a:pt x="119431" y="124846"/>
                  </a:lnTo>
                  <a:lnTo>
                    <a:pt x="120700" y="1364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018677" y="3078174"/>
              <a:ext cx="220005" cy="432225"/>
            </a:xfrm>
            <a:custGeom>
              <a:avLst/>
              <a:gdLst/>
              <a:ahLst/>
              <a:cxnLst/>
              <a:rect l="0" t="0" r="0" b="0"/>
              <a:pathLst>
                <a:path w="220005" h="432225">
                  <a:moveTo>
                    <a:pt x="168456" y="105840"/>
                  </a:moveTo>
                  <a:lnTo>
                    <a:pt x="179634" y="89073"/>
                  </a:lnTo>
                  <a:lnTo>
                    <a:pt x="186586" y="56289"/>
                  </a:lnTo>
                  <a:lnTo>
                    <a:pt x="181973" y="33515"/>
                  </a:lnTo>
                  <a:lnTo>
                    <a:pt x="177468" y="22528"/>
                  </a:lnTo>
                  <a:lnTo>
                    <a:pt x="163102" y="7202"/>
                  </a:lnTo>
                  <a:lnTo>
                    <a:pt x="154358" y="1477"/>
                  </a:lnTo>
                  <a:lnTo>
                    <a:pt x="146189" y="0"/>
                  </a:lnTo>
                  <a:lnTo>
                    <a:pt x="138403" y="1355"/>
                  </a:lnTo>
                  <a:lnTo>
                    <a:pt x="130874" y="4598"/>
                  </a:lnTo>
                  <a:lnTo>
                    <a:pt x="119388" y="17560"/>
                  </a:lnTo>
                  <a:lnTo>
                    <a:pt x="111552" y="36189"/>
                  </a:lnTo>
                  <a:lnTo>
                    <a:pt x="108070" y="60067"/>
                  </a:lnTo>
                  <a:lnTo>
                    <a:pt x="112762" y="83157"/>
                  </a:lnTo>
                  <a:lnTo>
                    <a:pt x="117288" y="94228"/>
                  </a:lnTo>
                  <a:lnTo>
                    <a:pt x="124986" y="100438"/>
                  </a:lnTo>
                  <a:lnTo>
                    <a:pt x="146016" y="104220"/>
                  </a:lnTo>
                  <a:lnTo>
                    <a:pt x="164721" y="98881"/>
                  </a:lnTo>
                  <a:lnTo>
                    <a:pt x="172985" y="94182"/>
                  </a:lnTo>
                  <a:lnTo>
                    <a:pt x="178495" y="86370"/>
                  </a:lnTo>
                  <a:lnTo>
                    <a:pt x="184616" y="65212"/>
                  </a:lnTo>
                  <a:lnTo>
                    <a:pt x="187418" y="61207"/>
                  </a:lnTo>
                  <a:lnTo>
                    <a:pt x="190456" y="62047"/>
                  </a:lnTo>
                  <a:lnTo>
                    <a:pt x="193651" y="66117"/>
                  </a:lnTo>
                  <a:lnTo>
                    <a:pt x="203737" y="94200"/>
                  </a:lnTo>
                  <a:lnTo>
                    <a:pt x="212790" y="156142"/>
                  </a:lnTo>
                  <a:lnTo>
                    <a:pt x="220004" y="219223"/>
                  </a:lnTo>
                  <a:lnTo>
                    <a:pt x="217763" y="271390"/>
                  </a:lnTo>
                  <a:lnTo>
                    <a:pt x="206402" y="315836"/>
                  </a:lnTo>
                  <a:lnTo>
                    <a:pt x="193509" y="334092"/>
                  </a:lnTo>
                  <a:lnTo>
                    <a:pt x="156637" y="364877"/>
                  </a:lnTo>
                  <a:lnTo>
                    <a:pt x="101996" y="392218"/>
                  </a:lnTo>
                  <a:lnTo>
                    <a:pt x="43067" y="417077"/>
                  </a:lnTo>
                  <a:lnTo>
                    <a:pt x="0" y="432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299783" y="3020498"/>
              <a:ext cx="132210" cy="230633"/>
            </a:xfrm>
            <a:custGeom>
              <a:avLst/>
              <a:gdLst/>
              <a:ahLst/>
              <a:cxnLst/>
              <a:rect l="0" t="0" r="0" b="0"/>
              <a:pathLst>
                <a:path w="132210" h="230633">
                  <a:moveTo>
                    <a:pt x="87391" y="5589"/>
                  </a:moveTo>
                  <a:lnTo>
                    <a:pt x="70623" y="0"/>
                  </a:lnTo>
                  <a:lnTo>
                    <a:pt x="53032" y="375"/>
                  </a:lnTo>
                  <a:lnTo>
                    <a:pt x="34686" y="5611"/>
                  </a:lnTo>
                  <a:lnTo>
                    <a:pt x="18733" y="15738"/>
                  </a:lnTo>
                  <a:lnTo>
                    <a:pt x="6964" y="31157"/>
                  </a:lnTo>
                  <a:lnTo>
                    <a:pt x="2187" y="40182"/>
                  </a:lnTo>
                  <a:lnTo>
                    <a:pt x="0" y="59568"/>
                  </a:lnTo>
                  <a:lnTo>
                    <a:pt x="4097" y="78713"/>
                  </a:lnTo>
                  <a:lnTo>
                    <a:pt x="13717" y="95021"/>
                  </a:lnTo>
                  <a:lnTo>
                    <a:pt x="20727" y="99135"/>
                  </a:lnTo>
                  <a:lnTo>
                    <a:pt x="77480" y="109969"/>
                  </a:lnTo>
                  <a:lnTo>
                    <a:pt x="98194" y="120611"/>
                  </a:lnTo>
                  <a:lnTo>
                    <a:pt x="112859" y="136258"/>
                  </a:lnTo>
                  <a:lnTo>
                    <a:pt x="131806" y="174900"/>
                  </a:lnTo>
                  <a:lnTo>
                    <a:pt x="132209" y="183974"/>
                  </a:lnTo>
                  <a:lnTo>
                    <a:pt x="126417" y="200295"/>
                  </a:lnTo>
                  <a:lnTo>
                    <a:pt x="112925" y="212228"/>
                  </a:lnTo>
                  <a:lnTo>
                    <a:pt x="75667" y="229421"/>
                  </a:lnTo>
                  <a:lnTo>
                    <a:pt x="55275" y="230632"/>
                  </a:lnTo>
                  <a:lnTo>
                    <a:pt x="3163" y="226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2205193" y="128447"/>
            <a:ext cx="5285307" cy="715939"/>
            <a:chOff x="2205193" y="128447"/>
            <a:chExt cx="5285307" cy="715939"/>
          </a:xfrm>
        </p:grpSpPr>
        <p:sp>
          <p:nvSpPr>
            <p:cNvPr id="2" name="Freeform 1"/>
            <p:cNvSpPr/>
            <p:nvPr/>
          </p:nvSpPr>
          <p:spPr>
            <a:xfrm>
              <a:off x="2384178" y="475888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7661" y="8935"/>
                  </a:lnTo>
                  <a:lnTo>
                    <a:pt x="5519" y="18562"/>
                  </a:lnTo>
                  <a:lnTo>
                    <a:pt x="3916" y="29854"/>
                  </a:lnTo>
                  <a:lnTo>
                    <a:pt x="2736" y="42694"/>
                  </a:lnTo>
                  <a:lnTo>
                    <a:pt x="1887" y="56822"/>
                  </a:lnTo>
                  <a:lnTo>
                    <a:pt x="1294" y="71942"/>
                  </a:lnTo>
                  <a:lnTo>
                    <a:pt x="1053" y="87631"/>
                  </a:lnTo>
                  <a:lnTo>
                    <a:pt x="1417" y="103371"/>
                  </a:lnTo>
                  <a:lnTo>
                    <a:pt x="2472" y="118874"/>
                  </a:lnTo>
                  <a:lnTo>
                    <a:pt x="3994" y="134061"/>
                  </a:lnTo>
                  <a:lnTo>
                    <a:pt x="5554" y="148951"/>
                  </a:lnTo>
                  <a:lnTo>
                    <a:pt x="6893" y="163595"/>
                  </a:lnTo>
                  <a:lnTo>
                    <a:pt x="7773" y="177889"/>
                  </a:lnTo>
                  <a:lnTo>
                    <a:pt x="7906" y="191574"/>
                  </a:lnTo>
                  <a:lnTo>
                    <a:pt x="7218" y="204566"/>
                  </a:lnTo>
                  <a:lnTo>
                    <a:pt x="5958" y="217089"/>
                  </a:lnTo>
                  <a:lnTo>
                    <a:pt x="4582" y="229572"/>
                  </a:lnTo>
                  <a:lnTo>
                    <a:pt x="3365" y="242256"/>
                  </a:lnTo>
                  <a:lnTo>
                    <a:pt x="2396" y="254800"/>
                  </a:lnTo>
                  <a:lnTo>
                    <a:pt x="1567" y="267706"/>
                  </a:lnTo>
                  <a:lnTo>
                    <a:pt x="810" y="283229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05193" y="360074"/>
              <a:ext cx="368499" cy="178986"/>
            </a:xfrm>
            <a:custGeom>
              <a:avLst/>
              <a:gdLst/>
              <a:ahLst/>
              <a:cxnLst/>
              <a:rect l="0" t="0" r="0" b="0"/>
              <a:pathLst>
                <a:path w="368499" h="178986">
                  <a:moveTo>
                    <a:pt x="368498" y="0"/>
                  </a:moveTo>
                  <a:lnTo>
                    <a:pt x="359629" y="3001"/>
                  </a:lnTo>
                  <a:lnTo>
                    <a:pt x="350642" y="6424"/>
                  </a:lnTo>
                  <a:lnTo>
                    <a:pt x="340652" y="10620"/>
                  </a:lnTo>
                  <a:lnTo>
                    <a:pt x="329844" y="15520"/>
                  </a:lnTo>
                  <a:lnTo>
                    <a:pt x="318681" y="21001"/>
                  </a:lnTo>
                  <a:lnTo>
                    <a:pt x="307466" y="26931"/>
                  </a:lnTo>
                  <a:lnTo>
                    <a:pt x="296008" y="33193"/>
                  </a:lnTo>
                  <a:lnTo>
                    <a:pt x="283727" y="39692"/>
                  </a:lnTo>
                  <a:lnTo>
                    <a:pt x="270360" y="46356"/>
                  </a:lnTo>
                  <a:lnTo>
                    <a:pt x="256112" y="53135"/>
                  </a:lnTo>
                  <a:lnTo>
                    <a:pt x="241470" y="59991"/>
                  </a:lnTo>
                  <a:lnTo>
                    <a:pt x="226765" y="66901"/>
                  </a:lnTo>
                  <a:lnTo>
                    <a:pt x="212146" y="73847"/>
                  </a:lnTo>
                  <a:lnTo>
                    <a:pt x="197651" y="80817"/>
                  </a:lnTo>
                  <a:lnTo>
                    <a:pt x="183274" y="87804"/>
                  </a:lnTo>
                  <a:lnTo>
                    <a:pt x="168993" y="94800"/>
                  </a:lnTo>
                  <a:lnTo>
                    <a:pt x="154784" y="101805"/>
                  </a:lnTo>
                  <a:lnTo>
                    <a:pt x="140628" y="108814"/>
                  </a:lnTo>
                  <a:lnTo>
                    <a:pt x="126509" y="115827"/>
                  </a:lnTo>
                  <a:lnTo>
                    <a:pt x="112417" y="122841"/>
                  </a:lnTo>
                  <a:lnTo>
                    <a:pt x="98346" y="129853"/>
                  </a:lnTo>
                  <a:lnTo>
                    <a:pt x="84456" y="136697"/>
                  </a:lnTo>
                  <a:lnTo>
                    <a:pt x="71050" y="143067"/>
                  </a:lnTo>
                  <a:lnTo>
                    <a:pt x="58263" y="148832"/>
                  </a:lnTo>
                  <a:lnTo>
                    <a:pt x="46319" y="154069"/>
                  </a:lnTo>
                  <a:lnTo>
                    <a:pt x="34339" y="159593"/>
                  </a:lnTo>
                  <a:lnTo>
                    <a:pt x="20153" y="167006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05193" y="696986"/>
              <a:ext cx="347442" cy="126343"/>
            </a:xfrm>
            <a:custGeom>
              <a:avLst/>
              <a:gdLst/>
              <a:ahLst/>
              <a:cxnLst/>
              <a:rect l="0" t="0" r="0" b="0"/>
              <a:pathLst>
                <a:path w="347442" h="126343">
                  <a:moveTo>
                    <a:pt x="347441" y="0"/>
                  </a:moveTo>
                  <a:lnTo>
                    <a:pt x="338639" y="2934"/>
                  </a:lnTo>
                  <a:lnTo>
                    <a:pt x="330292" y="5716"/>
                  </a:lnTo>
                  <a:lnTo>
                    <a:pt x="321594" y="8620"/>
                  </a:lnTo>
                  <a:lnTo>
                    <a:pt x="312473" y="11833"/>
                  </a:lnTo>
                  <a:lnTo>
                    <a:pt x="302978" y="15647"/>
                  </a:lnTo>
                  <a:lnTo>
                    <a:pt x="293182" y="20159"/>
                  </a:lnTo>
                  <a:lnTo>
                    <a:pt x="282995" y="25150"/>
                  </a:lnTo>
                  <a:lnTo>
                    <a:pt x="272172" y="30189"/>
                  </a:lnTo>
                  <a:lnTo>
                    <a:pt x="260637" y="35025"/>
                  </a:lnTo>
                  <a:lnTo>
                    <a:pt x="248620" y="39746"/>
                  </a:lnTo>
                  <a:lnTo>
                    <a:pt x="236555" y="44675"/>
                  </a:lnTo>
                  <a:lnTo>
                    <a:pt x="224693" y="49991"/>
                  </a:lnTo>
                  <a:lnTo>
                    <a:pt x="212949" y="55714"/>
                  </a:lnTo>
                  <a:lnTo>
                    <a:pt x="200998" y="61789"/>
                  </a:lnTo>
                  <a:lnTo>
                    <a:pt x="188661" y="68133"/>
                  </a:lnTo>
                  <a:lnTo>
                    <a:pt x="175917" y="74513"/>
                  </a:lnTo>
                  <a:lnTo>
                    <a:pt x="162822" y="80563"/>
                  </a:lnTo>
                  <a:lnTo>
                    <a:pt x="149453" y="86110"/>
                  </a:lnTo>
                  <a:lnTo>
                    <a:pt x="135881" y="91155"/>
                  </a:lnTo>
                  <a:lnTo>
                    <a:pt x="122164" y="95778"/>
                  </a:lnTo>
                  <a:lnTo>
                    <a:pt x="108349" y="100074"/>
                  </a:lnTo>
                  <a:lnTo>
                    <a:pt x="94631" y="104129"/>
                  </a:lnTo>
                  <a:lnTo>
                    <a:pt x="81341" y="108013"/>
                  </a:lnTo>
                  <a:lnTo>
                    <a:pt x="68629" y="111773"/>
                  </a:lnTo>
                  <a:lnTo>
                    <a:pt x="56536" y="115296"/>
                  </a:lnTo>
                  <a:lnTo>
                    <a:pt x="43695" y="118656"/>
                  </a:lnTo>
                  <a:lnTo>
                    <a:pt x="26744" y="12215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47432" y="328489"/>
              <a:ext cx="379027" cy="377292"/>
            </a:xfrm>
            <a:custGeom>
              <a:avLst/>
              <a:gdLst/>
              <a:ahLst/>
              <a:cxnLst/>
              <a:rect l="0" t="0" r="0" b="0"/>
              <a:pathLst>
                <a:path w="379027" h="37729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4"/>
                  </a:lnTo>
                  <a:lnTo>
                    <a:pt x="825" y="59283"/>
                  </a:lnTo>
                  <a:lnTo>
                    <a:pt x="2078" y="72343"/>
                  </a:lnTo>
                  <a:lnTo>
                    <a:pt x="3904" y="85868"/>
                  </a:lnTo>
                  <a:lnTo>
                    <a:pt x="6201" y="100082"/>
                  </a:lnTo>
                  <a:lnTo>
                    <a:pt x="8852" y="115045"/>
                  </a:lnTo>
                  <a:lnTo>
                    <a:pt x="11598" y="130518"/>
                  </a:lnTo>
                  <a:lnTo>
                    <a:pt x="14054" y="146056"/>
                  </a:lnTo>
                  <a:lnTo>
                    <a:pt x="16039" y="161397"/>
                  </a:lnTo>
                  <a:lnTo>
                    <a:pt x="17710" y="176461"/>
                  </a:lnTo>
                  <a:lnTo>
                    <a:pt x="19446" y="191262"/>
                  </a:lnTo>
                  <a:lnTo>
                    <a:pt x="21468" y="205845"/>
                  </a:lnTo>
                  <a:lnTo>
                    <a:pt x="23828" y="220095"/>
                  </a:lnTo>
                  <a:lnTo>
                    <a:pt x="26492" y="233751"/>
                  </a:lnTo>
                  <a:lnTo>
                    <a:pt x="29393" y="246727"/>
                  </a:lnTo>
                  <a:lnTo>
                    <a:pt x="32308" y="259408"/>
                  </a:lnTo>
                  <a:lnTo>
                    <a:pt x="34879" y="272530"/>
                  </a:lnTo>
                  <a:lnTo>
                    <a:pt x="36941" y="286466"/>
                  </a:lnTo>
                  <a:lnTo>
                    <a:pt x="38663" y="300928"/>
                  </a:lnTo>
                  <a:lnTo>
                    <a:pt x="40433" y="315184"/>
                  </a:lnTo>
                  <a:lnTo>
                    <a:pt x="42438" y="328766"/>
                  </a:lnTo>
                  <a:lnTo>
                    <a:pt x="43336" y="340007"/>
                  </a:lnTo>
                  <a:lnTo>
                    <a:pt x="41952" y="346082"/>
                  </a:lnTo>
                  <a:lnTo>
                    <a:pt x="39748" y="346359"/>
                  </a:lnTo>
                  <a:lnTo>
                    <a:pt x="37645" y="342046"/>
                  </a:lnTo>
                  <a:lnTo>
                    <a:pt x="36100" y="334680"/>
                  </a:lnTo>
                  <a:lnTo>
                    <a:pt x="35450" y="325618"/>
                  </a:lnTo>
                  <a:lnTo>
                    <a:pt x="35763" y="315707"/>
                  </a:lnTo>
                  <a:lnTo>
                    <a:pt x="36925" y="305237"/>
                  </a:lnTo>
                  <a:lnTo>
                    <a:pt x="38761" y="294121"/>
                  </a:lnTo>
                  <a:lnTo>
                    <a:pt x="41100" y="282339"/>
                  </a:lnTo>
                  <a:lnTo>
                    <a:pt x="43803" y="270132"/>
                  </a:lnTo>
                  <a:lnTo>
                    <a:pt x="46762" y="257926"/>
                  </a:lnTo>
                  <a:lnTo>
                    <a:pt x="49907" y="245980"/>
                  </a:lnTo>
                  <a:lnTo>
                    <a:pt x="53510" y="234685"/>
                  </a:lnTo>
                  <a:lnTo>
                    <a:pt x="58147" y="224631"/>
                  </a:lnTo>
                  <a:lnTo>
                    <a:pt x="64049" y="216031"/>
                  </a:lnTo>
                  <a:lnTo>
                    <a:pt x="71133" y="209087"/>
                  </a:lnTo>
                  <a:lnTo>
                    <a:pt x="79185" y="204164"/>
                  </a:lnTo>
                  <a:lnTo>
                    <a:pt x="87968" y="201263"/>
                  </a:lnTo>
                  <a:lnTo>
                    <a:pt x="97118" y="200263"/>
                  </a:lnTo>
                  <a:lnTo>
                    <a:pt x="106173" y="201096"/>
                  </a:lnTo>
                  <a:lnTo>
                    <a:pt x="114887" y="203545"/>
                  </a:lnTo>
                  <a:lnTo>
                    <a:pt x="123211" y="207458"/>
                  </a:lnTo>
                  <a:lnTo>
                    <a:pt x="131188" y="212825"/>
                  </a:lnTo>
                  <a:lnTo>
                    <a:pt x="138884" y="219507"/>
                  </a:lnTo>
                  <a:lnTo>
                    <a:pt x="146206" y="227262"/>
                  </a:lnTo>
                  <a:lnTo>
                    <a:pt x="152905" y="235838"/>
                  </a:lnTo>
                  <a:lnTo>
                    <a:pt x="158895" y="245017"/>
                  </a:lnTo>
                  <a:lnTo>
                    <a:pt x="164240" y="254791"/>
                  </a:lnTo>
                  <a:lnTo>
                    <a:pt x="169065" y="265337"/>
                  </a:lnTo>
                  <a:lnTo>
                    <a:pt x="173497" y="276687"/>
                  </a:lnTo>
                  <a:lnTo>
                    <a:pt x="177644" y="288580"/>
                  </a:lnTo>
                  <a:lnTo>
                    <a:pt x="181589" y="300564"/>
                  </a:lnTo>
                  <a:lnTo>
                    <a:pt x="185401" y="312297"/>
                  </a:lnTo>
                  <a:lnTo>
                    <a:pt x="189321" y="321284"/>
                  </a:lnTo>
                  <a:lnTo>
                    <a:pt x="193364" y="324563"/>
                  </a:lnTo>
                  <a:lnTo>
                    <a:pt x="197303" y="323315"/>
                  </a:lnTo>
                  <a:lnTo>
                    <a:pt x="201479" y="319372"/>
                  </a:lnTo>
                  <a:lnTo>
                    <a:pt x="206153" y="313971"/>
                  </a:lnTo>
                  <a:lnTo>
                    <a:pt x="211371" y="307805"/>
                  </a:lnTo>
                  <a:lnTo>
                    <a:pt x="217075" y="301246"/>
                  </a:lnTo>
                  <a:lnTo>
                    <a:pt x="223328" y="294646"/>
                  </a:lnTo>
                  <a:lnTo>
                    <a:pt x="230340" y="288412"/>
                  </a:lnTo>
                  <a:lnTo>
                    <a:pt x="238161" y="282719"/>
                  </a:lnTo>
                  <a:lnTo>
                    <a:pt x="246696" y="277398"/>
                  </a:lnTo>
                  <a:lnTo>
                    <a:pt x="255803" y="272054"/>
                  </a:lnTo>
                  <a:lnTo>
                    <a:pt x="265337" y="266458"/>
                  </a:lnTo>
                  <a:lnTo>
                    <a:pt x="275180" y="260714"/>
                  </a:lnTo>
                  <a:lnTo>
                    <a:pt x="285239" y="255158"/>
                  </a:lnTo>
                  <a:lnTo>
                    <a:pt x="295445" y="249965"/>
                  </a:lnTo>
                  <a:lnTo>
                    <a:pt x="305586" y="244834"/>
                  </a:lnTo>
                  <a:lnTo>
                    <a:pt x="315322" y="239096"/>
                  </a:lnTo>
                  <a:lnTo>
                    <a:pt x="324491" y="232414"/>
                  </a:lnTo>
                  <a:lnTo>
                    <a:pt x="332783" y="224620"/>
                  </a:lnTo>
                  <a:lnTo>
                    <a:pt x="339675" y="215552"/>
                  </a:lnTo>
                  <a:lnTo>
                    <a:pt x="345003" y="205270"/>
                  </a:lnTo>
                  <a:lnTo>
                    <a:pt x="348597" y="194298"/>
                  </a:lnTo>
                  <a:lnTo>
                    <a:pt x="350118" y="183480"/>
                  </a:lnTo>
                  <a:lnTo>
                    <a:pt x="349581" y="173291"/>
                  </a:lnTo>
                  <a:lnTo>
                    <a:pt x="347120" y="163996"/>
                  </a:lnTo>
                  <a:lnTo>
                    <a:pt x="342810" y="155826"/>
                  </a:lnTo>
                  <a:lnTo>
                    <a:pt x="336877" y="148786"/>
                  </a:lnTo>
                  <a:lnTo>
                    <a:pt x="329642" y="143042"/>
                  </a:lnTo>
                  <a:lnTo>
                    <a:pt x="321424" y="138998"/>
                  </a:lnTo>
                  <a:lnTo>
                    <a:pt x="312498" y="136725"/>
                  </a:lnTo>
                  <a:lnTo>
                    <a:pt x="303235" y="136161"/>
                  </a:lnTo>
                  <a:lnTo>
                    <a:pt x="294098" y="137295"/>
                  </a:lnTo>
                  <a:lnTo>
                    <a:pt x="285324" y="139946"/>
                  </a:lnTo>
                  <a:lnTo>
                    <a:pt x="276959" y="143825"/>
                  </a:lnTo>
                  <a:lnTo>
                    <a:pt x="268954" y="148637"/>
                  </a:lnTo>
                  <a:lnTo>
                    <a:pt x="261239" y="154133"/>
                  </a:lnTo>
                  <a:lnTo>
                    <a:pt x="253903" y="160278"/>
                  </a:lnTo>
                  <a:lnTo>
                    <a:pt x="247195" y="167235"/>
                  </a:lnTo>
                  <a:lnTo>
                    <a:pt x="241200" y="175026"/>
                  </a:lnTo>
                  <a:lnTo>
                    <a:pt x="235851" y="183546"/>
                  </a:lnTo>
                  <a:lnTo>
                    <a:pt x="231023" y="192644"/>
                  </a:lnTo>
                  <a:lnTo>
                    <a:pt x="226593" y="202178"/>
                  </a:lnTo>
                  <a:lnTo>
                    <a:pt x="222618" y="212190"/>
                  </a:lnTo>
                  <a:lnTo>
                    <a:pt x="219320" y="222897"/>
                  </a:lnTo>
                  <a:lnTo>
                    <a:pt x="216772" y="234355"/>
                  </a:lnTo>
                  <a:lnTo>
                    <a:pt x="215060" y="246321"/>
                  </a:lnTo>
                  <a:lnTo>
                    <a:pt x="214361" y="258353"/>
                  </a:lnTo>
                  <a:lnTo>
                    <a:pt x="214674" y="270182"/>
                  </a:lnTo>
                  <a:lnTo>
                    <a:pt x="216020" y="281565"/>
                  </a:lnTo>
                  <a:lnTo>
                    <a:pt x="218520" y="292210"/>
                  </a:lnTo>
                  <a:lnTo>
                    <a:pt x="222126" y="302039"/>
                  </a:lnTo>
                  <a:lnTo>
                    <a:pt x="226666" y="311300"/>
                  </a:lnTo>
                  <a:lnTo>
                    <a:pt x="231930" y="320447"/>
                  </a:lnTo>
                  <a:lnTo>
                    <a:pt x="237736" y="329750"/>
                  </a:lnTo>
                  <a:lnTo>
                    <a:pt x="244262" y="339137"/>
                  </a:lnTo>
                  <a:lnTo>
                    <a:pt x="252005" y="348293"/>
                  </a:lnTo>
                  <a:lnTo>
                    <a:pt x="261139" y="357033"/>
                  </a:lnTo>
                  <a:lnTo>
                    <a:pt x="271374" y="364851"/>
                  </a:lnTo>
                  <a:lnTo>
                    <a:pt x="282163" y="370883"/>
                  </a:lnTo>
                  <a:lnTo>
                    <a:pt x="293123" y="374822"/>
                  </a:lnTo>
                  <a:lnTo>
                    <a:pt x="304074" y="376838"/>
                  </a:lnTo>
                  <a:lnTo>
                    <a:pt x="314953" y="377291"/>
                  </a:lnTo>
                  <a:lnTo>
                    <a:pt x="325740" y="376564"/>
                  </a:lnTo>
                  <a:lnTo>
                    <a:pt x="336184" y="374940"/>
                  </a:lnTo>
                  <a:lnTo>
                    <a:pt x="346919" y="372342"/>
                  </a:lnTo>
                  <a:lnTo>
                    <a:pt x="360009" y="367430"/>
                  </a:lnTo>
                  <a:lnTo>
                    <a:pt x="379026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89629" y="275846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8"/>
                  </a:lnTo>
                  <a:lnTo>
                    <a:pt x="3686" y="58280"/>
                  </a:lnTo>
                  <a:lnTo>
                    <a:pt x="5354" y="74105"/>
                  </a:lnTo>
                  <a:lnTo>
                    <a:pt x="6772" y="90434"/>
                  </a:lnTo>
                  <a:lnTo>
                    <a:pt x="8043" y="107470"/>
                  </a:lnTo>
                  <a:lnTo>
                    <a:pt x="9502" y="125722"/>
                  </a:lnTo>
                  <a:lnTo>
                    <a:pt x="11330" y="145368"/>
                  </a:lnTo>
                  <a:lnTo>
                    <a:pt x="13388" y="166120"/>
                  </a:lnTo>
                  <a:lnTo>
                    <a:pt x="15316" y="187428"/>
                  </a:lnTo>
                  <a:lnTo>
                    <a:pt x="16914" y="208910"/>
                  </a:lnTo>
                  <a:lnTo>
                    <a:pt x="18310" y="230385"/>
                  </a:lnTo>
                  <a:lnTo>
                    <a:pt x="19854" y="251789"/>
                  </a:lnTo>
                  <a:lnTo>
                    <a:pt x="21740" y="273107"/>
                  </a:lnTo>
                  <a:lnTo>
                    <a:pt x="23837" y="294185"/>
                  </a:lnTo>
                  <a:lnTo>
                    <a:pt x="25791" y="314730"/>
                  </a:lnTo>
                  <a:lnTo>
                    <a:pt x="27403" y="334629"/>
                  </a:lnTo>
                  <a:lnTo>
                    <a:pt x="28637" y="353927"/>
                  </a:lnTo>
                  <a:lnTo>
                    <a:pt x="29541" y="372732"/>
                  </a:lnTo>
                  <a:lnTo>
                    <a:pt x="30183" y="391141"/>
                  </a:lnTo>
                  <a:lnTo>
                    <a:pt x="30632" y="408498"/>
                  </a:lnTo>
                  <a:lnTo>
                    <a:pt x="30990" y="425108"/>
                  </a:lnTo>
                  <a:lnTo>
                    <a:pt x="31290" y="442434"/>
                  </a:lnTo>
                  <a:lnTo>
                    <a:pt x="31585" y="4632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17704" y="152814"/>
              <a:ext cx="135138" cy="579466"/>
            </a:xfrm>
            <a:custGeom>
              <a:avLst/>
              <a:gdLst/>
              <a:ahLst/>
              <a:cxnLst/>
              <a:rect l="0" t="0" r="0" b="0"/>
              <a:pathLst>
                <a:path w="135138" h="579466">
                  <a:moveTo>
                    <a:pt x="93023" y="428359"/>
                  </a:moveTo>
                  <a:lnTo>
                    <a:pt x="92889" y="416757"/>
                  </a:lnTo>
                  <a:lnTo>
                    <a:pt x="91609" y="406909"/>
                  </a:lnTo>
                  <a:lnTo>
                    <a:pt x="89011" y="397922"/>
                  </a:lnTo>
                  <a:lnTo>
                    <a:pt x="85119" y="390172"/>
                  </a:lnTo>
                  <a:lnTo>
                    <a:pt x="79838" y="384738"/>
                  </a:lnTo>
                  <a:lnTo>
                    <a:pt x="73256" y="382028"/>
                  </a:lnTo>
                  <a:lnTo>
                    <a:pt x="65756" y="381826"/>
                  </a:lnTo>
                  <a:lnTo>
                    <a:pt x="57893" y="383661"/>
                  </a:lnTo>
                  <a:lnTo>
                    <a:pt x="50024" y="387045"/>
                  </a:lnTo>
                  <a:lnTo>
                    <a:pt x="42456" y="391720"/>
                  </a:lnTo>
                  <a:lnTo>
                    <a:pt x="35528" y="397665"/>
                  </a:lnTo>
                  <a:lnTo>
                    <a:pt x="29353" y="404771"/>
                  </a:lnTo>
                  <a:lnTo>
                    <a:pt x="23867" y="412998"/>
                  </a:lnTo>
                  <a:lnTo>
                    <a:pt x="18941" y="422429"/>
                  </a:lnTo>
                  <a:lnTo>
                    <a:pt x="14442" y="432999"/>
                  </a:lnTo>
                  <a:lnTo>
                    <a:pt x="10418" y="444522"/>
                  </a:lnTo>
                  <a:lnTo>
                    <a:pt x="7086" y="456781"/>
                  </a:lnTo>
                  <a:lnTo>
                    <a:pt x="4511" y="469583"/>
                  </a:lnTo>
                  <a:lnTo>
                    <a:pt x="2612" y="482772"/>
                  </a:lnTo>
                  <a:lnTo>
                    <a:pt x="1253" y="496232"/>
                  </a:lnTo>
                  <a:lnTo>
                    <a:pt x="311" y="509873"/>
                  </a:lnTo>
                  <a:lnTo>
                    <a:pt x="0" y="523475"/>
                  </a:lnTo>
                  <a:lnTo>
                    <a:pt x="848" y="536687"/>
                  </a:lnTo>
                  <a:lnTo>
                    <a:pt x="3059" y="549334"/>
                  </a:lnTo>
                  <a:lnTo>
                    <a:pt x="6850" y="560776"/>
                  </a:lnTo>
                  <a:lnTo>
                    <a:pt x="12601" y="569870"/>
                  </a:lnTo>
                  <a:lnTo>
                    <a:pt x="20317" y="576190"/>
                  </a:lnTo>
                  <a:lnTo>
                    <a:pt x="29397" y="579465"/>
                  </a:lnTo>
                  <a:lnTo>
                    <a:pt x="38860" y="579251"/>
                  </a:lnTo>
                  <a:lnTo>
                    <a:pt x="48106" y="575662"/>
                  </a:lnTo>
                  <a:lnTo>
                    <a:pt x="56920" y="569219"/>
                  </a:lnTo>
                  <a:lnTo>
                    <a:pt x="65291" y="560561"/>
                  </a:lnTo>
                  <a:lnTo>
                    <a:pt x="73286" y="550266"/>
                  </a:lnTo>
                  <a:lnTo>
                    <a:pt x="80823" y="538801"/>
                  </a:lnTo>
                  <a:lnTo>
                    <a:pt x="87673" y="526517"/>
                  </a:lnTo>
                  <a:lnTo>
                    <a:pt x="93768" y="513671"/>
                  </a:lnTo>
                  <a:lnTo>
                    <a:pt x="99185" y="500607"/>
                  </a:lnTo>
                  <a:lnTo>
                    <a:pt x="104060" y="487755"/>
                  </a:lnTo>
                  <a:lnTo>
                    <a:pt x="108521" y="475318"/>
                  </a:lnTo>
                  <a:lnTo>
                    <a:pt x="112516" y="462830"/>
                  </a:lnTo>
                  <a:lnTo>
                    <a:pt x="115829" y="449305"/>
                  </a:lnTo>
                  <a:lnTo>
                    <a:pt x="118391" y="434267"/>
                  </a:lnTo>
                  <a:lnTo>
                    <a:pt x="120282" y="417570"/>
                  </a:lnTo>
                  <a:lnTo>
                    <a:pt x="121635" y="399147"/>
                  </a:lnTo>
                  <a:lnTo>
                    <a:pt x="122582" y="379167"/>
                  </a:lnTo>
                  <a:lnTo>
                    <a:pt x="123235" y="358412"/>
                  </a:lnTo>
                  <a:lnTo>
                    <a:pt x="123682" y="338107"/>
                  </a:lnTo>
                  <a:lnTo>
                    <a:pt x="123982" y="318892"/>
                  </a:lnTo>
                  <a:lnTo>
                    <a:pt x="124013" y="300383"/>
                  </a:lnTo>
                  <a:lnTo>
                    <a:pt x="123503" y="281509"/>
                  </a:lnTo>
                  <a:lnTo>
                    <a:pt x="122347" y="261670"/>
                  </a:lnTo>
                  <a:lnTo>
                    <a:pt x="120756" y="241242"/>
                  </a:lnTo>
                  <a:lnTo>
                    <a:pt x="119149" y="221273"/>
                  </a:lnTo>
                  <a:lnTo>
                    <a:pt x="117770" y="202358"/>
                  </a:lnTo>
                  <a:lnTo>
                    <a:pt x="116523" y="184759"/>
                  </a:lnTo>
                  <a:lnTo>
                    <a:pt x="115079" y="168638"/>
                  </a:lnTo>
                  <a:lnTo>
                    <a:pt x="113256" y="153902"/>
                  </a:lnTo>
                  <a:lnTo>
                    <a:pt x="111031" y="139991"/>
                  </a:lnTo>
                  <a:lnTo>
                    <a:pt x="108459" y="126021"/>
                  </a:lnTo>
                  <a:lnTo>
                    <a:pt x="105610" y="111502"/>
                  </a:lnTo>
                  <a:lnTo>
                    <a:pt x="102391" y="96473"/>
                  </a:lnTo>
                  <a:lnTo>
                    <a:pt x="98551" y="81304"/>
                  </a:lnTo>
                  <a:lnTo>
                    <a:pt x="94010" y="66250"/>
                  </a:lnTo>
                  <a:lnTo>
                    <a:pt x="88995" y="51566"/>
                  </a:lnTo>
                  <a:lnTo>
                    <a:pt x="83936" y="37560"/>
                  </a:lnTo>
                  <a:lnTo>
                    <a:pt x="79086" y="24353"/>
                  </a:lnTo>
                  <a:lnTo>
                    <a:pt x="74332" y="12695"/>
                  </a:lnTo>
                  <a:lnTo>
                    <a:pt x="68530" y="4200"/>
                  </a:lnTo>
                  <a:lnTo>
                    <a:pt x="61592" y="0"/>
                  </a:lnTo>
                  <a:lnTo>
                    <a:pt x="55527" y="315"/>
                  </a:lnTo>
                  <a:lnTo>
                    <a:pt x="50924" y="4481"/>
                  </a:lnTo>
                  <a:lnTo>
                    <a:pt x="47789" y="11925"/>
                  </a:lnTo>
                  <a:lnTo>
                    <a:pt x="46124" y="22464"/>
                  </a:lnTo>
                  <a:lnTo>
                    <a:pt x="45781" y="35718"/>
                  </a:lnTo>
                  <a:lnTo>
                    <a:pt x="46348" y="50833"/>
                  </a:lnTo>
                  <a:lnTo>
                    <a:pt x="47261" y="66662"/>
                  </a:lnTo>
                  <a:lnTo>
                    <a:pt x="48172" y="82492"/>
                  </a:lnTo>
                  <a:lnTo>
                    <a:pt x="49104" y="98035"/>
                  </a:lnTo>
                  <a:lnTo>
                    <a:pt x="50337" y="113233"/>
                  </a:lnTo>
                  <a:lnTo>
                    <a:pt x="52018" y="128135"/>
                  </a:lnTo>
                  <a:lnTo>
                    <a:pt x="54148" y="143298"/>
                  </a:lnTo>
                  <a:lnTo>
                    <a:pt x="56657" y="159703"/>
                  </a:lnTo>
                  <a:lnTo>
                    <a:pt x="59460" y="177778"/>
                  </a:lnTo>
                  <a:lnTo>
                    <a:pt x="62478" y="196973"/>
                  </a:lnTo>
                  <a:lnTo>
                    <a:pt x="65650" y="216091"/>
                  </a:lnTo>
                  <a:lnTo>
                    <a:pt x="68926" y="234429"/>
                  </a:lnTo>
                  <a:lnTo>
                    <a:pt x="72107" y="251806"/>
                  </a:lnTo>
                  <a:lnTo>
                    <a:pt x="74863" y="268309"/>
                  </a:lnTo>
                  <a:lnTo>
                    <a:pt x="77053" y="284108"/>
                  </a:lnTo>
                  <a:lnTo>
                    <a:pt x="78863" y="299380"/>
                  </a:lnTo>
                  <a:lnTo>
                    <a:pt x="80693" y="314269"/>
                  </a:lnTo>
                  <a:lnTo>
                    <a:pt x="82778" y="328884"/>
                  </a:lnTo>
                  <a:lnTo>
                    <a:pt x="85181" y="343144"/>
                  </a:lnTo>
                  <a:lnTo>
                    <a:pt x="87873" y="356800"/>
                  </a:lnTo>
                  <a:lnTo>
                    <a:pt x="90798" y="369764"/>
                  </a:lnTo>
                  <a:lnTo>
                    <a:pt x="93898" y="382097"/>
                  </a:lnTo>
                  <a:lnTo>
                    <a:pt x="97125" y="393919"/>
                  </a:lnTo>
                  <a:lnTo>
                    <a:pt x="100442" y="405355"/>
                  </a:lnTo>
                  <a:lnTo>
                    <a:pt x="103820" y="416511"/>
                  </a:lnTo>
                  <a:lnTo>
                    <a:pt x="107241" y="427469"/>
                  </a:lnTo>
                  <a:lnTo>
                    <a:pt x="110691" y="438293"/>
                  </a:lnTo>
                  <a:lnTo>
                    <a:pt x="114161" y="449191"/>
                  </a:lnTo>
                  <a:lnTo>
                    <a:pt x="117643" y="460501"/>
                  </a:lnTo>
                  <a:lnTo>
                    <a:pt x="121131" y="472358"/>
                  </a:lnTo>
                  <a:lnTo>
                    <a:pt x="124467" y="484328"/>
                  </a:lnTo>
                  <a:lnTo>
                    <a:pt x="127683" y="496777"/>
                  </a:lnTo>
                  <a:lnTo>
                    <a:pt x="131060" y="511920"/>
                  </a:lnTo>
                  <a:lnTo>
                    <a:pt x="135137" y="53364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75498" y="477368"/>
              <a:ext cx="187956" cy="228458"/>
            </a:xfrm>
            <a:custGeom>
              <a:avLst/>
              <a:gdLst/>
              <a:ahLst/>
              <a:cxnLst/>
              <a:rect l="0" t="0" r="0" b="0"/>
              <a:pathLst>
                <a:path w="187956" h="228458">
                  <a:moveTo>
                    <a:pt x="114255" y="82748"/>
                  </a:moveTo>
                  <a:lnTo>
                    <a:pt x="111321" y="73946"/>
                  </a:lnTo>
                  <a:lnTo>
                    <a:pt x="108539" y="65600"/>
                  </a:lnTo>
                  <a:lnTo>
                    <a:pt x="105634" y="56906"/>
                  </a:lnTo>
                  <a:lnTo>
                    <a:pt x="102422" y="47958"/>
                  </a:lnTo>
                  <a:lnTo>
                    <a:pt x="98608" y="39111"/>
                  </a:lnTo>
                  <a:lnTo>
                    <a:pt x="94086" y="30576"/>
                  </a:lnTo>
                  <a:lnTo>
                    <a:pt x="88750" y="22561"/>
                  </a:lnTo>
                  <a:lnTo>
                    <a:pt x="82414" y="15332"/>
                  </a:lnTo>
                  <a:lnTo>
                    <a:pt x="75080" y="8968"/>
                  </a:lnTo>
                  <a:lnTo>
                    <a:pt x="67055" y="3866"/>
                  </a:lnTo>
                  <a:lnTo>
                    <a:pt x="58829" y="795"/>
                  </a:lnTo>
                  <a:lnTo>
                    <a:pt x="50713" y="0"/>
                  </a:lnTo>
                  <a:lnTo>
                    <a:pt x="42977" y="1585"/>
                  </a:lnTo>
                  <a:lnTo>
                    <a:pt x="35935" y="5766"/>
                  </a:lnTo>
                  <a:lnTo>
                    <a:pt x="29682" y="12389"/>
                  </a:lnTo>
                  <a:lnTo>
                    <a:pt x="24146" y="20884"/>
                  </a:lnTo>
                  <a:lnTo>
                    <a:pt x="19185" y="30480"/>
                  </a:lnTo>
                  <a:lnTo>
                    <a:pt x="14662" y="40637"/>
                  </a:lnTo>
                  <a:lnTo>
                    <a:pt x="10624" y="51386"/>
                  </a:lnTo>
                  <a:lnTo>
                    <a:pt x="7282" y="63191"/>
                  </a:lnTo>
                  <a:lnTo>
                    <a:pt x="4699" y="76245"/>
                  </a:lnTo>
                  <a:lnTo>
                    <a:pt x="2795" y="90453"/>
                  </a:lnTo>
                  <a:lnTo>
                    <a:pt x="1434" y="105602"/>
                  </a:lnTo>
                  <a:lnTo>
                    <a:pt x="485" y="121459"/>
                  </a:lnTo>
                  <a:lnTo>
                    <a:pt x="0" y="137668"/>
                  </a:lnTo>
                  <a:lnTo>
                    <a:pt x="199" y="153769"/>
                  </a:lnTo>
                  <a:lnTo>
                    <a:pt x="1156" y="169507"/>
                  </a:lnTo>
                  <a:lnTo>
                    <a:pt x="3121" y="184344"/>
                  </a:lnTo>
                  <a:lnTo>
                    <a:pt x="6575" y="197403"/>
                  </a:lnTo>
                  <a:lnTo>
                    <a:pt x="11645" y="208360"/>
                  </a:lnTo>
                  <a:lnTo>
                    <a:pt x="18151" y="217056"/>
                  </a:lnTo>
                  <a:lnTo>
                    <a:pt x="25807" y="223238"/>
                  </a:lnTo>
                  <a:lnTo>
                    <a:pt x="34316" y="227018"/>
                  </a:lnTo>
                  <a:lnTo>
                    <a:pt x="43112" y="228457"/>
                  </a:lnTo>
                  <a:lnTo>
                    <a:pt x="51396" y="227395"/>
                  </a:lnTo>
                  <a:lnTo>
                    <a:pt x="58774" y="223978"/>
                  </a:lnTo>
                  <a:lnTo>
                    <a:pt x="65217" y="218432"/>
                  </a:lnTo>
                  <a:lnTo>
                    <a:pt x="70861" y="210899"/>
                  </a:lnTo>
                  <a:lnTo>
                    <a:pt x="75881" y="201649"/>
                  </a:lnTo>
                  <a:lnTo>
                    <a:pt x="80441" y="191033"/>
                  </a:lnTo>
                  <a:lnTo>
                    <a:pt x="84672" y="179392"/>
                  </a:lnTo>
                  <a:lnTo>
                    <a:pt x="88670" y="167004"/>
                  </a:lnTo>
                  <a:lnTo>
                    <a:pt x="92339" y="153925"/>
                  </a:lnTo>
                  <a:lnTo>
                    <a:pt x="95425" y="140007"/>
                  </a:lnTo>
                  <a:lnTo>
                    <a:pt x="97828" y="125244"/>
                  </a:lnTo>
                  <a:lnTo>
                    <a:pt x="99440" y="110075"/>
                  </a:lnTo>
                  <a:lnTo>
                    <a:pt x="100073" y="95272"/>
                  </a:lnTo>
                  <a:lnTo>
                    <a:pt x="99748" y="81337"/>
                  </a:lnTo>
                  <a:lnTo>
                    <a:pt x="99633" y="71670"/>
                  </a:lnTo>
                  <a:lnTo>
                    <a:pt x="100935" y="69683"/>
                  </a:lnTo>
                  <a:lnTo>
                    <a:pt x="103083" y="72925"/>
                  </a:lnTo>
                  <a:lnTo>
                    <a:pt x="105853" y="79158"/>
                  </a:lnTo>
                  <a:lnTo>
                    <a:pt x="109386" y="87101"/>
                  </a:lnTo>
                  <a:lnTo>
                    <a:pt x="113721" y="96045"/>
                  </a:lnTo>
                  <a:lnTo>
                    <a:pt x="118764" y="105584"/>
                  </a:lnTo>
                  <a:lnTo>
                    <a:pt x="124372" y="115487"/>
                  </a:lnTo>
                  <a:lnTo>
                    <a:pt x="130408" y="125597"/>
                  </a:lnTo>
                  <a:lnTo>
                    <a:pt x="136919" y="135175"/>
                  </a:lnTo>
                  <a:lnTo>
                    <a:pt x="144121" y="142942"/>
                  </a:lnTo>
                  <a:lnTo>
                    <a:pt x="152063" y="148342"/>
                  </a:lnTo>
                  <a:lnTo>
                    <a:pt x="160209" y="151267"/>
                  </a:lnTo>
                  <a:lnTo>
                    <a:pt x="168318" y="151776"/>
                  </a:lnTo>
                  <a:lnTo>
                    <a:pt x="177104" y="147670"/>
                  </a:lnTo>
                  <a:lnTo>
                    <a:pt x="187955" y="13539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63453" y="444571"/>
              <a:ext cx="168457" cy="219849"/>
            </a:xfrm>
            <a:custGeom>
              <a:avLst/>
              <a:gdLst/>
              <a:ahLst/>
              <a:cxnLst/>
              <a:rect l="0" t="0" r="0" b="0"/>
              <a:pathLst>
                <a:path w="168457" h="219849">
                  <a:moveTo>
                    <a:pt x="0" y="73431"/>
                  </a:moveTo>
                  <a:lnTo>
                    <a:pt x="2933" y="85099"/>
                  </a:lnTo>
                  <a:lnTo>
                    <a:pt x="5715" y="95587"/>
                  </a:lnTo>
                  <a:lnTo>
                    <a:pt x="8610" y="105893"/>
                  </a:lnTo>
                  <a:lnTo>
                    <a:pt x="11478" y="116368"/>
                  </a:lnTo>
                  <a:lnTo>
                    <a:pt x="13994" y="127359"/>
                  </a:lnTo>
                  <a:lnTo>
                    <a:pt x="16010" y="138998"/>
                  </a:lnTo>
                  <a:lnTo>
                    <a:pt x="17695" y="151079"/>
                  </a:lnTo>
                  <a:lnTo>
                    <a:pt x="19438" y="163185"/>
                  </a:lnTo>
                  <a:lnTo>
                    <a:pt x="21465" y="175068"/>
                  </a:lnTo>
                  <a:lnTo>
                    <a:pt x="23826" y="186655"/>
                  </a:lnTo>
                  <a:lnTo>
                    <a:pt x="26491" y="197969"/>
                  </a:lnTo>
                  <a:lnTo>
                    <a:pt x="29359" y="208991"/>
                  </a:lnTo>
                  <a:lnTo>
                    <a:pt x="31018" y="217312"/>
                  </a:lnTo>
                  <a:lnTo>
                    <a:pt x="30109" y="219848"/>
                  </a:lnTo>
                  <a:lnTo>
                    <a:pt x="27698" y="217559"/>
                  </a:lnTo>
                  <a:lnTo>
                    <a:pt x="24613" y="212116"/>
                  </a:lnTo>
                  <a:lnTo>
                    <a:pt x="21406" y="204571"/>
                  </a:lnTo>
                  <a:lnTo>
                    <a:pt x="18558" y="195372"/>
                  </a:lnTo>
                  <a:lnTo>
                    <a:pt x="16274" y="184845"/>
                  </a:lnTo>
                  <a:lnTo>
                    <a:pt x="14555" y="173295"/>
                  </a:lnTo>
                  <a:lnTo>
                    <a:pt x="13309" y="160991"/>
                  </a:lnTo>
                  <a:lnTo>
                    <a:pt x="12430" y="148146"/>
                  </a:lnTo>
                  <a:lnTo>
                    <a:pt x="11819" y="134921"/>
                  </a:lnTo>
                  <a:lnTo>
                    <a:pt x="11400" y="121435"/>
                  </a:lnTo>
                  <a:lnTo>
                    <a:pt x="11120" y="107773"/>
                  </a:lnTo>
                  <a:lnTo>
                    <a:pt x="11100" y="94158"/>
                  </a:lnTo>
                  <a:lnTo>
                    <a:pt x="11618" y="80937"/>
                  </a:lnTo>
                  <a:lnTo>
                    <a:pt x="12788" y="68264"/>
                  </a:lnTo>
                  <a:lnTo>
                    <a:pt x="14728" y="56127"/>
                  </a:lnTo>
                  <a:lnTo>
                    <a:pt x="17634" y="44436"/>
                  </a:lnTo>
                  <a:lnTo>
                    <a:pt x="21526" y="33101"/>
                  </a:lnTo>
                  <a:lnTo>
                    <a:pt x="26598" y="22522"/>
                  </a:lnTo>
                  <a:lnTo>
                    <a:pt x="33284" y="13549"/>
                  </a:lnTo>
                  <a:lnTo>
                    <a:pt x="41659" y="6528"/>
                  </a:lnTo>
                  <a:lnTo>
                    <a:pt x="51028" y="1816"/>
                  </a:lnTo>
                  <a:lnTo>
                    <a:pt x="60161" y="0"/>
                  </a:lnTo>
                  <a:lnTo>
                    <a:pt x="68375" y="1114"/>
                  </a:lnTo>
                  <a:lnTo>
                    <a:pt x="75682" y="4589"/>
                  </a:lnTo>
                  <a:lnTo>
                    <a:pt x="82505" y="9579"/>
                  </a:lnTo>
                  <a:lnTo>
                    <a:pt x="89162" y="15448"/>
                  </a:lnTo>
                  <a:lnTo>
                    <a:pt x="95651" y="21975"/>
                  </a:lnTo>
                  <a:lnTo>
                    <a:pt x="101724" y="29253"/>
                  </a:lnTo>
                  <a:lnTo>
                    <a:pt x="107265" y="37292"/>
                  </a:lnTo>
                  <a:lnTo>
                    <a:pt x="112464" y="45995"/>
                  </a:lnTo>
                  <a:lnTo>
                    <a:pt x="117716" y="55222"/>
                  </a:lnTo>
                  <a:lnTo>
                    <a:pt x="123245" y="64842"/>
                  </a:lnTo>
                  <a:lnTo>
                    <a:pt x="128941" y="74743"/>
                  </a:lnTo>
                  <a:lnTo>
                    <a:pt x="134465" y="84845"/>
                  </a:lnTo>
                  <a:lnTo>
                    <a:pt x="139626" y="95083"/>
                  </a:lnTo>
                  <a:lnTo>
                    <a:pt x="144397" y="105415"/>
                  </a:lnTo>
                  <a:lnTo>
                    <a:pt x="148828" y="115811"/>
                  </a:lnTo>
                  <a:lnTo>
                    <a:pt x="152987" y="126243"/>
                  </a:lnTo>
                  <a:lnTo>
                    <a:pt x="156793" y="136432"/>
                  </a:lnTo>
                  <a:lnTo>
                    <a:pt x="160382" y="146962"/>
                  </a:lnTo>
                  <a:lnTo>
                    <a:pt x="164071" y="159876"/>
                  </a:lnTo>
                  <a:lnTo>
                    <a:pt x="168456" y="1787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187202" y="168555"/>
              <a:ext cx="134220" cy="485828"/>
            </a:xfrm>
            <a:custGeom>
              <a:avLst/>
              <a:gdLst/>
              <a:ahLst/>
              <a:cxnLst/>
              <a:rect l="0" t="0" r="0" b="0"/>
              <a:pathLst>
                <a:path w="134220" h="485828">
                  <a:moveTo>
                    <a:pt x="102634" y="423146"/>
                  </a:moveTo>
                  <a:lnTo>
                    <a:pt x="102567" y="411411"/>
                  </a:lnTo>
                  <a:lnTo>
                    <a:pt x="101927" y="400283"/>
                  </a:lnTo>
                  <a:lnTo>
                    <a:pt x="100630" y="388688"/>
                  </a:lnTo>
                  <a:lnTo>
                    <a:pt x="98770" y="376700"/>
                  </a:lnTo>
                  <a:lnTo>
                    <a:pt x="96454" y="364689"/>
                  </a:lnTo>
                  <a:lnTo>
                    <a:pt x="93783" y="352890"/>
                  </a:lnTo>
                  <a:lnTo>
                    <a:pt x="90687" y="341537"/>
                  </a:lnTo>
                  <a:lnTo>
                    <a:pt x="86931" y="330916"/>
                  </a:lnTo>
                  <a:lnTo>
                    <a:pt x="82438" y="321124"/>
                  </a:lnTo>
                  <a:lnTo>
                    <a:pt x="77116" y="312567"/>
                  </a:lnTo>
                  <a:lnTo>
                    <a:pt x="70786" y="306023"/>
                  </a:lnTo>
                  <a:lnTo>
                    <a:pt x="63461" y="301743"/>
                  </a:lnTo>
                  <a:lnTo>
                    <a:pt x="55609" y="299836"/>
                  </a:lnTo>
                  <a:lnTo>
                    <a:pt x="48034" y="300517"/>
                  </a:lnTo>
                  <a:lnTo>
                    <a:pt x="41161" y="303648"/>
                  </a:lnTo>
                  <a:lnTo>
                    <a:pt x="34905" y="308985"/>
                  </a:lnTo>
                  <a:lnTo>
                    <a:pt x="28863" y="316371"/>
                  </a:lnTo>
                  <a:lnTo>
                    <a:pt x="22770" y="325519"/>
                  </a:lnTo>
                  <a:lnTo>
                    <a:pt x="16846" y="336064"/>
                  </a:lnTo>
                  <a:lnTo>
                    <a:pt x="11693" y="347658"/>
                  </a:lnTo>
                  <a:lnTo>
                    <a:pt x="7595" y="360009"/>
                  </a:lnTo>
                  <a:lnTo>
                    <a:pt x="4521" y="372893"/>
                  </a:lnTo>
                  <a:lnTo>
                    <a:pt x="2299" y="386148"/>
                  </a:lnTo>
                  <a:lnTo>
                    <a:pt x="741" y="399652"/>
                  </a:lnTo>
                  <a:lnTo>
                    <a:pt x="0" y="413162"/>
                  </a:lnTo>
                  <a:lnTo>
                    <a:pt x="551" y="426312"/>
                  </a:lnTo>
                  <a:lnTo>
                    <a:pt x="2555" y="438928"/>
                  </a:lnTo>
                  <a:lnTo>
                    <a:pt x="6036" y="450688"/>
                  </a:lnTo>
                  <a:lnTo>
                    <a:pt x="11046" y="461061"/>
                  </a:lnTo>
                  <a:lnTo>
                    <a:pt x="17456" y="469880"/>
                  </a:lnTo>
                  <a:lnTo>
                    <a:pt x="25014" y="476971"/>
                  </a:lnTo>
                  <a:lnTo>
                    <a:pt x="33450" y="481993"/>
                  </a:lnTo>
                  <a:lnTo>
                    <a:pt x="42523" y="484955"/>
                  </a:lnTo>
                  <a:lnTo>
                    <a:pt x="51884" y="485827"/>
                  </a:lnTo>
                  <a:lnTo>
                    <a:pt x="61087" y="484376"/>
                  </a:lnTo>
                  <a:lnTo>
                    <a:pt x="69900" y="480698"/>
                  </a:lnTo>
                  <a:lnTo>
                    <a:pt x="78122" y="475146"/>
                  </a:lnTo>
                  <a:lnTo>
                    <a:pt x="85498" y="468140"/>
                  </a:lnTo>
                  <a:lnTo>
                    <a:pt x="91978" y="460062"/>
                  </a:lnTo>
                  <a:lnTo>
                    <a:pt x="97669" y="451218"/>
                  </a:lnTo>
                  <a:lnTo>
                    <a:pt x="102735" y="441836"/>
                  </a:lnTo>
                  <a:lnTo>
                    <a:pt x="107327" y="432076"/>
                  </a:lnTo>
                  <a:lnTo>
                    <a:pt x="111413" y="421726"/>
                  </a:lnTo>
                  <a:lnTo>
                    <a:pt x="114787" y="410253"/>
                  </a:lnTo>
                  <a:lnTo>
                    <a:pt x="117395" y="397463"/>
                  </a:lnTo>
                  <a:lnTo>
                    <a:pt x="119486" y="383788"/>
                  </a:lnTo>
                  <a:lnTo>
                    <a:pt x="121505" y="370069"/>
                  </a:lnTo>
                  <a:lnTo>
                    <a:pt x="123713" y="356792"/>
                  </a:lnTo>
                  <a:lnTo>
                    <a:pt x="126028" y="343607"/>
                  </a:lnTo>
                  <a:lnTo>
                    <a:pt x="128129" y="329549"/>
                  </a:lnTo>
                  <a:lnTo>
                    <a:pt x="129834" y="314126"/>
                  </a:lnTo>
                  <a:lnTo>
                    <a:pt x="130962" y="297325"/>
                  </a:lnTo>
                  <a:lnTo>
                    <a:pt x="131261" y="279357"/>
                  </a:lnTo>
                  <a:lnTo>
                    <a:pt x="130684" y="260484"/>
                  </a:lnTo>
                  <a:lnTo>
                    <a:pt x="129499" y="240945"/>
                  </a:lnTo>
                  <a:lnTo>
                    <a:pt x="128172" y="220931"/>
                  </a:lnTo>
                  <a:lnTo>
                    <a:pt x="126985" y="200598"/>
                  </a:lnTo>
                  <a:lnTo>
                    <a:pt x="125868" y="180540"/>
                  </a:lnTo>
                  <a:lnTo>
                    <a:pt x="124511" y="161752"/>
                  </a:lnTo>
                  <a:lnTo>
                    <a:pt x="122751" y="144663"/>
                  </a:lnTo>
                  <a:lnTo>
                    <a:pt x="120739" y="128884"/>
                  </a:lnTo>
                  <a:lnTo>
                    <a:pt x="118842" y="113518"/>
                  </a:lnTo>
                  <a:lnTo>
                    <a:pt x="117263" y="97997"/>
                  </a:lnTo>
                  <a:lnTo>
                    <a:pt x="115882" y="82433"/>
                  </a:lnTo>
                  <a:lnTo>
                    <a:pt x="114347" y="67422"/>
                  </a:lnTo>
                  <a:lnTo>
                    <a:pt x="112458" y="53281"/>
                  </a:lnTo>
                  <a:lnTo>
                    <a:pt x="110019" y="40022"/>
                  </a:lnTo>
                  <a:lnTo>
                    <a:pt x="106771" y="27509"/>
                  </a:lnTo>
                  <a:lnTo>
                    <a:pt x="102641" y="15608"/>
                  </a:lnTo>
                  <a:lnTo>
                    <a:pt x="97285" y="5320"/>
                  </a:lnTo>
                  <a:lnTo>
                    <a:pt x="90702" y="0"/>
                  </a:lnTo>
                  <a:lnTo>
                    <a:pt x="84471" y="1514"/>
                  </a:lnTo>
                  <a:lnTo>
                    <a:pt x="79878" y="8044"/>
                  </a:lnTo>
                  <a:lnTo>
                    <a:pt x="76978" y="18013"/>
                  </a:lnTo>
                  <a:lnTo>
                    <a:pt x="75629" y="30371"/>
                  </a:lnTo>
                  <a:lnTo>
                    <a:pt x="75582" y="44390"/>
                  </a:lnTo>
                  <a:lnTo>
                    <a:pt x="76393" y="59719"/>
                  </a:lnTo>
                  <a:lnTo>
                    <a:pt x="77491" y="76302"/>
                  </a:lnTo>
                  <a:lnTo>
                    <a:pt x="78537" y="94018"/>
                  </a:lnTo>
                  <a:lnTo>
                    <a:pt x="79565" y="112663"/>
                  </a:lnTo>
                  <a:lnTo>
                    <a:pt x="80863" y="132020"/>
                  </a:lnTo>
                  <a:lnTo>
                    <a:pt x="82590" y="151898"/>
                  </a:lnTo>
                  <a:lnTo>
                    <a:pt x="84752" y="172146"/>
                  </a:lnTo>
                  <a:lnTo>
                    <a:pt x="87282" y="192653"/>
                  </a:lnTo>
                  <a:lnTo>
                    <a:pt x="90098" y="213333"/>
                  </a:lnTo>
                  <a:lnTo>
                    <a:pt x="93127" y="233966"/>
                  </a:lnTo>
                  <a:lnTo>
                    <a:pt x="96305" y="254206"/>
                  </a:lnTo>
                  <a:lnTo>
                    <a:pt x="99589" y="273892"/>
                  </a:lnTo>
                  <a:lnTo>
                    <a:pt x="102946" y="292875"/>
                  </a:lnTo>
                  <a:lnTo>
                    <a:pt x="106352" y="310937"/>
                  </a:lnTo>
                  <a:lnTo>
                    <a:pt x="109793" y="328041"/>
                  </a:lnTo>
                  <a:lnTo>
                    <a:pt x="113297" y="344097"/>
                  </a:lnTo>
                  <a:lnTo>
                    <a:pt x="117387" y="360650"/>
                  </a:lnTo>
                  <a:lnTo>
                    <a:pt x="123541" y="381392"/>
                  </a:lnTo>
                  <a:lnTo>
                    <a:pt x="134219" y="41261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17820" y="180456"/>
              <a:ext cx="145799" cy="421775"/>
            </a:xfrm>
            <a:custGeom>
              <a:avLst/>
              <a:gdLst/>
              <a:ahLst/>
              <a:cxnLst/>
              <a:rect l="0" t="0" r="0" b="0"/>
              <a:pathLst>
                <a:path w="145799" h="421775">
                  <a:moveTo>
                    <a:pt x="61570" y="421774"/>
                  </a:moveTo>
                  <a:lnTo>
                    <a:pt x="61503" y="407172"/>
                  </a:lnTo>
                  <a:lnTo>
                    <a:pt x="60863" y="393901"/>
                  </a:lnTo>
                  <a:lnTo>
                    <a:pt x="59567" y="380695"/>
                  </a:lnTo>
                  <a:lnTo>
                    <a:pt x="57707" y="367181"/>
                  </a:lnTo>
                  <a:lnTo>
                    <a:pt x="55391" y="353024"/>
                  </a:lnTo>
                  <a:lnTo>
                    <a:pt x="52724" y="338122"/>
                  </a:lnTo>
                  <a:lnTo>
                    <a:pt x="49800" y="322703"/>
                  </a:lnTo>
                  <a:lnTo>
                    <a:pt x="46693" y="307205"/>
                  </a:lnTo>
                  <a:lnTo>
                    <a:pt x="43457" y="291898"/>
                  </a:lnTo>
                  <a:lnTo>
                    <a:pt x="40134" y="277028"/>
                  </a:lnTo>
                  <a:lnTo>
                    <a:pt x="36749" y="262890"/>
                  </a:lnTo>
                  <a:lnTo>
                    <a:pt x="33324" y="249563"/>
                  </a:lnTo>
                  <a:lnTo>
                    <a:pt x="29871" y="236799"/>
                  </a:lnTo>
                  <a:lnTo>
                    <a:pt x="26399" y="224148"/>
                  </a:lnTo>
                  <a:lnTo>
                    <a:pt x="22914" y="211334"/>
                  </a:lnTo>
                  <a:lnTo>
                    <a:pt x="19422" y="198267"/>
                  </a:lnTo>
                  <a:lnTo>
                    <a:pt x="15924" y="184955"/>
                  </a:lnTo>
                  <a:lnTo>
                    <a:pt x="12427" y="171435"/>
                  </a:lnTo>
                  <a:lnTo>
                    <a:pt x="9095" y="157592"/>
                  </a:lnTo>
                  <a:lnTo>
                    <a:pt x="6238" y="143160"/>
                  </a:lnTo>
                  <a:lnTo>
                    <a:pt x="3984" y="128048"/>
                  </a:lnTo>
                  <a:lnTo>
                    <a:pt x="2301" y="112476"/>
                  </a:lnTo>
                  <a:lnTo>
                    <a:pt x="1089" y="96870"/>
                  </a:lnTo>
                  <a:lnTo>
                    <a:pt x="245" y="81493"/>
                  </a:lnTo>
                  <a:lnTo>
                    <a:pt x="0" y="66744"/>
                  </a:lnTo>
                  <a:lnTo>
                    <a:pt x="892" y="53219"/>
                  </a:lnTo>
                  <a:lnTo>
                    <a:pt x="3128" y="41130"/>
                  </a:lnTo>
                  <a:lnTo>
                    <a:pt x="6766" y="30522"/>
                  </a:lnTo>
                  <a:lnTo>
                    <a:pt x="11882" y="21453"/>
                  </a:lnTo>
                  <a:lnTo>
                    <a:pt x="18367" y="13803"/>
                  </a:lnTo>
                  <a:lnTo>
                    <a:pt x="26146" y="7646"/>
                  </a:lnTo>
                  <a:lnTo>
                    <a:pt x="35262" y="3325"/>
                  </a:lnTo>
                  <a:lnTo>
                    <a:pt x="45618" y="860"/>
                  </a:lnTo>
                  <a:lnTo>
                    <a:pt x="57165" y="0"/>
                  </a:lnTo>
                  <a:lnTo>
                    <a:pt x="69971" y="401"/>
                  </a:lnTo>
                  <a:lnTo>
                    <a:pt x="83934" y="1738"/>
                  </a:lnTo>
                  <a:lnTo>
                    <a:pt x="98094" y="3591"/>
                  </a:lnTo>
                  <a:lnTo>
                    <a:pt x="112112" y="5633"/>
                  </a:lnTo>
                  <a:lnTo>
                    <a:pt x="127218" y="8035"/>
                  </a:lnTo>
                  <a:lnTo>
                    <a:pt x="145798" y="1116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05691" y="412717"/>
              <a:ext cx="136871" cy="52643"/>
            </a:xfrm>
            <a:custGeom>
              <a:avLst/>
              <a:gdLst/>
              <a:ahLst/>
              <a:cxnLst/>
              <a:rect l="0" t="0" r="0" b="0"/>
              <a:pathLst>
                <a:path w="136871" h="52643">
                  <a:moveTo>
                    <a:pt x="136870" y="0"/>
                  </a:moveTo>
                  <a:lnTo>
                    <a:pt x="128069" y="2933"/>
                  </a:lnTo>
                  <a:lnTo>
                    <a:pt x="119722" y="5715"/>
                  </a:lnTo>
                  <a:lnTo>
                    <a:pt x="111024" y="8615"/>
                  </a:lnTo>
                  <a:lnTo>
                    <a:pt x="101903" y="11656"/>
                  </a:lnTo>
                  <a:lnTo>
                    <a:pt x="92408" y="14821"/>
                  </a:lnTo>
                  <a:lnTo>
                    <a:pt x="82616" y="18085"/>
                  </a:lnTo>
                  <a:lnTo>
                    <a:pt x="72602" y="21423"/>
                  </a:lnTo>
                  <a:lnTo>
                    <a:pt x="62427" y="24814"/>
                  </a:lnTo>
                  <a:lnTo>
                    <a:pt x="52151" y="28242"/>
                  </a:lnTo>
                  <a:lnTo>
                    <a:pt x="42067" y="31738"/>
                  </a:lnTo>
                  <a:lnTo>
                    <a:pt x="31620" y="35822"/>
                  </a:lnTo>
                  <a:lnTo>
                    <a:pt x="18774" y="4196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41521" y="408098"/>
              <a:ext cx="127956" cy="204661"/>
            </a:xfrm>
            <a:custGeom>
              <a:avLst/>
              <a:gdLst/>
              <a:ahLst/>
              <a:cxnLst/>
              <a:rect l="0" t="0" r="0" b="0"/>
              <a:pathLst>
                <a:path w="127956" h="204661">
                  <a:moveTo>
                    <a:pt x="32626" y="99375"/>
                  </a:moveTo>
                  <a:lnTo>
                    <a:pt x="41494" y="96508"/>
                  </a:lnTo>
                  <a:lnTo>
                    <a:pt x="50481" y="94366"/>
                  </a:lnTo>
                  <a:lnTo>
                    <a:pt x="60467" y="92754"/>
                  </a:lnTo>
                  <a:lnTo>
                    <a:pt x="71102" y="91228"/>
                  </a:lnTo>
                  <a:lnTo>
                    <a:pt x="81617" y="89083"/>
                  </a:lnTo>
                  <a:lnTo>
                    <a:pt x="91565" y="85974"/>
                  </a:lnTo>
                  <a:lnTo>
                    <a:pt x="100678" y="81736"/>
                  </a:lnTo>
                  <a:lnTo>
                    <a:pt x="108718" y="76211"/>
                  </a:lnTo>
                  <a:lnTo>
                    <a:pt x="115666" y="69452"/>
                  </a:lnTo>
                  <a:lnTo>
                    <a:pt x="121346" y="61659"/>
                  </a:lnTo>
                  <a:lnTo>
                    <a:pt x="125345" y="53065"/>
                  </a:lnTo>
                  <a:lnTo>
                    <a:pt x="127584" y="43891"/>
                  </a:lnTo>
                  <a:lnTo>
                    <a:pt x="127955" y="34631"/>
                  </a:lnTo>
                  <a:lnTo>
                    <a:pt x="126159" y="26029"/>
                  </a:lnTo>
                  <a:lnTo>
                    <a:pt x="122242" y="18438"/>
                  </a:lnTo>
                  <a:lnTo>
                    <a:pt x="116358" y="12020"/>
                  </a:lnTo>
                  <a:lnTo>
                    <a:pt x="108597" y="6927"/>
                  </a:lnTo>
                  <a:lnTo>
                    <a:pt x="99199" y="3102"/>
                  </a:lnTo>
                  <a:lnTo>
                    <a:pt x="88653" y="668"/>
                  </a:lnTo>
                  <a:lnTo>
                    <a:pt x="77591" y="0"/>
                  </a:lnTo>
                  <a:lnTo>
                    <a:pt x="66420" y="1145"/>
                  </a:lnTo>
                  <a:lnTo>
                    <a:pt x="55481" y="4031"/>
                  </a:lnTo>
                  <a:lnTo>
                    <a:pt x="45136" y="8634"/>
                  </a:lnTo>
                  <a:lnTo>
                    <a:pt x="35517" y="14767"/>
                  </a:lnTo>
                  <a:lnTo>
                    <a:pt x="26736" y="22138"/>
                  </a:lnTo>
                  <a:lnTo>
                    <a:pt x="18976" y="30448"/>
                  </a:lnTo>
                  <a:lnTo>
                    <a:pt x="12243" y="39445"/>
                  </a:lnTo>
                  <a:lnTo>
                    <a:pt x="6720" y="49095"/>
                  </a:lnTo>
                  <a:lnTo>
                    <a:pt x="2833" y="59557"/>
                  </a:lnTo>
                  <a:lnTo>
                    <a:pt x="662" y="70851"/>
                  </a:lnTo>
                  <a:lnTo>
                    <a:pt x="0" y="82706"/>
                  </a:lnTo>
                  <a:lnTo>
                    <a:pt x="536" y="94664"/>
                  </a:lnTo>
                  <a:lnTo>
                    <a:pt x="1967" y="106449"/>
                  </a:lnTo>
                  <a:lnTo>
                    <a:pt x="4044" y="117972"/>
                  </a:lnTo>
                  <a:lnTo>
                    <a:pt x="6575" y="129243"/>
                  </a:lnTo>
                  <a:lnTo>
                    <a:pt x="9425" y="140301"/>
                  </a:lnTo>
                  <a:lnTo>
                    <a:pt x="12659" y="151032"/>
                  </a:lnTo>
                  <a:lnTo>
                    <a:pt x="16515" y="161173"/>
                  </a:lnTo>
                  <a:lnTo>
                    <a:pt x="21084" y="170617"/>
                  </a:lnTo>
                  <a:lnTo>
                    <a:pt x="26630" y="179096"/>
                  </a:lnTo>
                  <a:lnTo>
                    <a:pt x="33642" y="186113"/>
                  </a:lnTo>
                  <a:lnTo>
                    <a:pt x="42248" y="191534"/>
                  </a:lnTo>
                  <a:lnTo>
                    <a:pt x="52241" y="195538"/>
                  </a:lnTo>
                  <a:lnTo>
                    <a:pt x="64548" y="198833"/>
                  </a:lnTo>
                  <a:lnTo>
                    <a:pt x="83603" y="201708"/>
                  </a:lnTo>
                  <a:lnTo>
                    <a:pt x="116854" y="20466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37923" y="157294"/>
              <a:ext cx="131023" cy="497039"/>
            </a:xfrm>
            <a:custGeom>
              <a:avLst/>
              <a:gdLst/>
              <a:ahLst/>
              <a:cxnLst/>
              <a:rect l="0" t="0" r="0" b="0"/>
              <a:pathLst>
                <a:path w="131023" h="497039">
                  <a:moveTo>
                    <a:pt x="57322" y="413350"/>
                  </a:moveTo>
                  <a:lnTo>
                    <a:pt x="65990" y="407416"/>
                  </a:lnTo>
                  <a:lnTo>
                    <a:pt x="73056" y="401211"/>
                  </a:lnTo>
                  <a:lnTo>
                    <a:pt x="79152" y="394115"/>
                  </a:lnTo>
                  <a:lnTo>
                    <a:pt x="84208" y="386175"/>
                  </a:lnTo>
                  <a:lnTo>
                    <a:pt x="87774" y="377529"/>
                  </a:lnTo>
                  <a:lnTo>
                    <a:pt x="89722" y="368339"/>
                  </a:lnTo>
                  <a:lnTo>
                    <a:pt x="90065" y="358912"/>
                  </a:lnTo>
                  <a:lnTo>
                    <a:pt x="88783" y="349670"/>
                  </a:lnTo>
                  <a:lnTo>
                    <a:pt x="86028" y="340844"/>
                  </a:lnTo>
                  <a:lnTo>
                    <a:pt x="81910" y="332955"/>
                  </a:lnTo>
                  <a:lnTo>
                    <a:pt x="76405" y="326867"/>
                  </a:lnTo>
                  <a:lnTo>
                    <a:pt x="69635" y="322892"/>
                  </a:lnTo>
                  <a:lnTo>
                    <a:pt x="61990" y="321022"/>
                  </a:lnTo>
                  <a:lnTo>
                    <a:pt x="54020" y="321195"/>
                  </a:lnTo>
                  <a:lnTo>
                    <a:pt x="46071" y="323167"/>
                  </a:lnTo>
                  <a:lnTo>
                    <a:pt x="38277" y="326742"/>
                  </a:lnTo>
                  <a:lnTo>
                    <a:pt x="30664" y="331874"/>
                  </a:lnTo>
                  <a:lnTo>
                    <a:pt x="23219" y="338403"/>
                  </a:lnTo>
                  <a:lnTo>
                    <a:pt x="16237" y="346395"/>
                  </a:lnTo>
                  <a:lnTo>
                    <a:pt x="10299" y="356194"/>
                  </a:lnTo>
                  <a:lnTo>
                    <a:pt x="5643" y="367820"/>
                  </a:lnTo>
                  <a:lnTo>
                    <a:pt x="2347" y="380866"/>
                  </a:lnTo>
                  <a:lnTo>
                    <a:pt x="501" y="394685"/>
                  </a:lnTo>
                  <a:lnTo>
                    <a:pt x="0" y="408826"/>
                  </a:lnTo>
                  <a:lnTo>
                    <a:pt x="613" y="422895"/>
                  </a:lnTo>
                  <a:lnTo>
                    <a:pt x="2078" y="436487"/>
                  </a:lnTo>
                  <a:lnTo>
                    <a:pt x="4178" y="449432"/>
                  </a:lnTo>
                  <a:lnTo>
                    <a:pt x="7060" y="461427"/>
                  </a:lnTo>
                  <a:lnTo>
                    <a:pt x="11204" y="471966"/>
                  </a:lnTo>
                  <a:lnTo>
                    <a:pt x="16772" y="480899"/>
                  </a:lnTo>
                  <a:lnTo>
                    <a:pt x="23631" y="488069"/>
                  </a:lnTo>
                  <a:lnTo>
                    <a:pt x="31530" y="493145"/>
                  </a:lnTo>
                  <a:lnTo>
                    <a:pt x="40206" y="496143"/>
                  </a:lnTo>
                  <a:lnTo>
                    <a:pt x="49116" y="497038"/>
                  </a:lnTo>
                  <a:lnTo>
                    <a:pt x="57477" y="495604"/>
                  </a:lnTo>
                  <a:lnTo>
                    <a:pt x="64907" y="491937"/>
                  </a:lnTo>
                  <a:lnTo>
                    <a:pt x="71385" y="486392"/>
                  </a:lnTo>
                  <a:lnTo>
                    <a:pt x="77051" y="479391"/>
                  </a:lnTo>
                  <a:lnTo>
                    <a:pt x="82087" y="471312"/>
                  </a:lnTo>
                  <a:lnTo>
                    <a:pt x="86658" y="462296"/>
                  </a:lnTo>
                  <a:lnTo>
                    <a:pt x="90896" y="452269"/>
                  </a:lnTo>
                  <a:lnTo>
                    <a:pt x="94902" y="441260"/>
                  </a:lnTo>
                  <a:lnTo>
                    <a:pt x="98748" y="429258"/>
                  </a:lnTo>
                  <a:lnTo>
                    <a:pt x="102485" y="416138"/>
                  </a:lnTo>
                  <a:lnTo>
                    <a:pt x="106147" y="401946"/>
                  </a:lnTo>
                  <a:lnTo>
                    <a:pt x="109758" y="387178"/>
                  </a:lnTo>
                  <a:lnTo>
                    <a:pt x="113336" y="372651"/>
                  </a:lnTo>
                  <a:lnTo>
                    <a:pt x="116887" y="358796"/>
                  </a:lnTo>
                  <a:lnTo>
                    <a:pt x="120255" y="345206"/>
                  </a:lnTo>
                  <a:lnTo>
                    <a:pt x="123136" y="330868"/>
                  </a:lnTo>
                  <a:lnTo>
                    <a:pt x="125406" y="315253"/>
                  </a:lnTo>
                  <a:lnTo>
                    <a:pt x="127099" y="298323"/>
                  </a:lnTo>
                  <a:lnTo>
                    <a:pt x="128318" y="280268"/>
                  </a:lnTo>
                  <a:lnTo>
                    <a:pt x="129176" y="261332"/>
                  </a:lnTo>
                  <a:lnTo>
                    <a:pt x="129769" y="241580"/>
                  </a:lnTo>
                  <a:lnTo>
                    <a:pt x="130176" y="220891"/>
                  </a:lnTo>
                  <a:lnTo>
                    <a:pt x="130449" y="199283"/>
                  </a:lnTo>
                  <a:lnTo>
                    <a:pt x="130463" y="177215"/>
                  </a:lnTo>
                  <a:lnTo>
                    <a:pt x="129941" y="155474"/>
                  </a:lnTo>
                  <a:lnTo>
                    <a:pt x="128772" y="134485"/>
                  </a:lnTo>
                  <a:lnTo>
                    <a:pt x="127003" y="114476"/>
                  </a:lnTo>
                  <a:lnTo>
                    <a:pt x="124745" y="95651"/>
                  </a:lnTo>
                  <a:lnTo>
                    <a:pt x="122114" y="77993"/>
                  </a:lnTo>
                  <a:lnTo>
                    <a:pt x="119213" y="61491"/>
                  </a:lnTo>
                  <a:lnTo>
                    <a:pt x="116119" y="46232"/>
                  </a:lnTo>
                  <a:lnTo>
                    <a:pt x="112883" y="32164"/>
                  </a:lnTo>
                  <a:lnTo>
                    <a:pt x="109220" y="19749"/>
                  </a:lnTo>
                  <a:lnTo>
                    <a:pt x="104542" y="9991"/>
                  </a:lnTo>
                  <a:lnTo>
                    <a:pt x="98626" y="3232"/>
                  </a:lnTo>
                  <a:lnTo>
                    <a:pt x="92042" y="0"/>
                  </a:lnTo>
                  <a:lnTo>
                    <a:pt x="85924" y="1307"/>
                  </a:lnTo>
                  <a:lnTo>
                    <a:pt x="80888" y="7263"/>
                  </a:lnTo>
                  <a:lnTo>
                    <a:pt x="77036" y="17093"/>
                  </a:lnTo>
                  <a:lnTo>
                    <a:pt x="74218" y="29634"/>
                  </a:lnTo>
                  <a:lnTo>
                    <a:pt x="72216" y="43951"/>
                  </a:lnTo>
                  <a:lnTo>
                    <a:pt x="70821" y="59574"/>
                  </a:lnTo>
                  <a:lnTo>
                    <a:pt x="69860" y="76401"/>
                  </a:lnTo>
                  <a:lnTo>
                    <a:pt x="69209" y="94295"/>
                  </a:lnTo>
                  <a:lnTo>
                    <a:pt x="68938" y="112732"/>
                  </a:lnTo>
                  <a:lnTo>
                    <a:pt x="69287" y="130889"/>
                  </a:lnTo>
                  <a:lnTo>
                    <a:pt x="70338" y="148342"/>
                  </a:lnTo>
                  <a:lnTo>
                    <a:pt x="72028" y="165504"/>
                  </a:lnTo>
                  <a:lnTo>
                    <a:pt x="74234" y="183395"/>
                  </a:lnTo>
                  <a:lnTo>
                    <a:pt x="76830" y="202530"/>
                  </a:lnTo>
                  <a:lnTo>
                    <a:pt x="79707" y="222299"/>
                  </a:lnTo>
                  <a:lnTo>
                    <a:pt x="82785" y="241284"/>
                  </a:lnTo>
                  <a:lnTo>
                    <a:pt x="86000" y="258736"/>
                  </a:lnTo>
                  <a:lnTo>
                    <a:pt x="89312" y="275046"/>
                  </a:lnTo>
                  <a:lnTo>
                    <a:pt x="92688" y="291360"/>
                  </a:lnTo>
                  <a:lnTo>
                    <a:pt x="96108" y="308359"/>
                  </a:lnTo>
                  <a:lnTo>
                    <a:pt x="99557" y="325743"/>
                  </a:lnTo>
                  <a:lnTo>
                    <a:pt x="103027" y="342521"/>
                  </a:lnTo>
                  <a:lnTo>
                    <a:pt x="106509" y="358153"/>
                  </a:lnTo>
                  <a:lnTo>
                    <a:pt x="110001" y="372735"/>
                  </a:lnTo>
                  <a:lnTo>
                    <a:pt x="113498" y="386742"/>
                  </a:lnTo>
                  <a:lnTo>
                    <a:pt x="116995" y="400518"/>
                  </a:lnTo>
                  <a:lnTo>
                    <a:pt x="120339" y="413828"/>
                  </a:lnTo>
                  <a:lnTo>
                    <a:pt x="123559" y="427347"/>
                  </a:lnTo>
                  <a:lnTo>
                    <a:pt x="126941" y="443386"/>
                  </a:lnTo>
                  <a:lnTo>
                    <a:pt x="131022" y="46599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91138" y="160033"/>
              <a:ext cx="20005" cy="463255"/>
            </a:xfrm>
            <a:custGeom>
              <a:avLst/>
              <a:gdLst/>
              <a:ahLst/>
              <a:cxnLst/>
              <a:rect l="0" t="0" r="0" b="0"/>
              <a:pathLst>
                <a:path w="20005" h="463255">
                  <a:moveTo>
                    <a:pt x="9475" y="0"/>
                  </a:moveTo>
                  <a:lnTo>
                    <a:pt x="6608" y="11802"/>
                  </a:lnTo>
                  <a:lnTo>
                    <a:pt x="4466" y="23571"/>
                  </a:lnTo>
                  <a:lnTo>
                    <a:pt x="2864" y="36475"/>
                  </a:lnTo>
                  <a:lnTo>
                    <a:pt x="1684" y="50842"/>
                  </a:lnTo>
                  <a:lnTo>
                    <a:pt x="835" y="67115"/>
                  </a:lnTo>
                  <a:lnTo>
                    <a:pt x="241" y="85326"/>
                  </a:lnTo>
                  <a:lnTo>
                    <a:pt x="0" y="104561"/>
                  </a:lnTo>
                  <a:lnTo>
                    <a:pt x="364" y="123233"/>
                  </a:lnTo>
                  <a:lnTo>
                    <a:pt x="1419" y="140487"/>
                  </a:lnTo>
                  <a:lnTo>
                    <a:pt x="2941" y="156337"/>
                  </a:lnTo>
                  <a:lnTo>
                    <a:pt x="4501" y="171283"/>
                  </a:lnTo>
                  <a:lnTo>
                    <a:pt x="5845" y="185745"/>
                  </a:lnTo>
                  <a:lnTo>
                    <a:pt x="6898" y="199967"/>
                  </a:lnTo>
                  <a:lnTo>
                    <a:pt x="7679" y="214079"/>
                  </a:lnTo>
                  <a:lnTo>
                    <a:pt x="8239" y="228155"/>
                  </a:lnTo>
                  <a:lnTo>
                    <a:pt x="8632" y="242715"/>
                  </a:lnTo>
                  <a:lnTo>
                    <a:pt x="8904" y="258695"/>
                  </a:lnTo>
                  <a:lnTo>
                    <a:pt x="9094" y="276469"/>
                  </a:lnTo>
                  <a:lnTo>
                    <a:pt x="9393" y="295287"/>
                  </a:lnTo>
                  <a:lnTo>
                    <a:pt x="10127" y="313617"/>
                  </a:lnTo>
                  <a:lnTo>
                    <a:pt x="11433" y="330612"/>
                  </a:lnTo>
                  <a:lnTo>
                    <a:pt x="13125" y="346274"/>
                  </a:lnTo>
                  <a:lnTo>
                    <a:pt x="14799" y="361085"/>
                  </a:lnTo>
                  <a:lnTo>
                    <a:pt x="16219" y="375449"/>
                  </a:lnTo>
                  <a:lnTo>
                    <a:pt x="17326" y="389571"/>
                  </a:lnTo>
                  <a:lnTo>
                    <a:pt x="18263" y="405219"/>
                  </a:lnTo>
                  <a:lnTo>
                    <a:pt x="19109" y="427129"/>
                  </a:lnTo>
                  <a:lnTo>
                    <a:pt x="20004" y="4632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74271" y="328489"/>
              <a:ext cx="263214" cy="73700"/>
            </a:xfrm>
            <a:custGeom>
              <a:avLst/>
              <a:gdLst/>
              <a:ahLst/>
              <a:cxnLst/>
              <a:rect l="0" t="0" r="0" b="0"/>
              <a:pathLst>
                <a:path w="263214" h="73700">
                  <a:moveTo>
                    <a:pt x="263213" y="0"/>
                  </a:moveTo>
                  <a:lnTo>
                    <a:pt x="254345" y="2934"/>
                  </a:lnTo>
                  <a:lnTo>
                    <a:pt x="245358" y="5716"/>
                  </a:lnTo>
                  <a:lnTo>
                    <a:pt x="235367" y="8620"/>
                  </a:lnTo>
                  <a:lnTo>
                    <a:pt x="224560" y="11833"/>
                  </a:lnTo>
                  <a:lnTo>
                    <a:pt x="213396" y="15647"/>
                  </a:lnTo>
                  <a:lnTo>
                    <a:pt x="202187" y="20159"/>
                  </a:lnTo>
                  <a:lnTo>
                    <a:pt x="190901" y="25150"/>
                  </a:lnTo>
                  <a:lnTo>
                    <a:pt x="179269" y="30189"/>
                  </a:lnTo>
                  <a:lnTo>
                    <a:pt x="167150" y="35021"/>
                  </a:lnTo>
                  <a:lnTo>
                    <a:pt x="154554" y="39569"/>
                  </a:lnTo>
                  <a:lnTo>
                    <a:pt x="141560" y="43849"/>
                  </a:lnTo>
                  <a:lnTo>
                    <a:pt x="128259" y="47912"/>
                  </a:lnTo>
                  <a:lnTo>
                    <a:pt x="114733" y="51809"/>
                  </a:lnTo>
                  <a:lnTo>
                    <a:pt x="101045" y="55587"/>
                  </a:lnTo>
                  <a:lnTo>
                    <a:pt x="87251" y="59276"/>
                  </a:lnTo>
                  <a:lnTo>
                    <a:pt x="73412" y="62750"/>
                  </a:lnTo>
                  <a:lnTo>
                    <a:pt x="57935" y="66072"/>
                  </a:lnTo>
                  <a:lnTo>
                    <a:pt x="36106" y="6953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16426" y="160033"/>
              <a:ext cx="336913" cy="422358"/>
            </a:xfrm>
            <a:custGeom>
              <a:avLst/>
              <a:gdLst/>
              <a:ahLst/>
              <a:cxnLst/>
              <a:rect l="0" t="0" r="0" b="0"/>
              <a:pathLst>
                <a:path w="336913" h="42235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3"/>
                  </a:lnTo>
                  <a:lnTo>
                    <a:pt x="0" y="54770"/>
                  </a:lnTo>
                  <a:lnTo>
                    <a:pt x="0" y="69576"/>
                  </a:lnTo>
                  <a:lnTo>
                    <a:pt x="5" y="85722"/>
                  </a:lnTo>
                  <a:lnTo>
                    <a:pt x="178" y="102621"/>
                  </a:lnTo>
                  <a:lnTo>
                    <a:pt x="826" y="119118"/>
                  </a:lnTo>
                  <a:lnTo>
                    <a:pt x="2074" y="134588"/>
                  </a:lnTo>
                  <a:lnTo>
                    <a:pt x="3727" y="149244"/>
                  </a:lnTo>
                  <a:lnTo>
                    <a:pt x="5376" y="163838"/>
                  </a:lnTo>
                  <a:lnTo>
                    <a:pt x="6779" y="178847"/>
                  </a:lnTo>
                  <a:lnTo>
                    <a:pt x="7872" y="194574"/>
                  </a:lnTo>
                  <a:lnTo>
                    <a:pt x="8680" y="211290"/>
                  </a:lnTo>
                  <a:lnTo>
                    <a:pt x="9258" y="229020"/>
                  </a:lnTo>
                  <a:lnTo>
                    <a:pt x="9663" y="247302"/>
                  </a:lnTo>
                  <a:lnTo>
                    <a:pt x="9942" y="265335"/>
                  </a:lnTo>
                  <a:lnTo>
                    <a:pt x="10134" y="282684"/>
                  </a:lnTo>
                  <a:lnTo>
                    <a:pt x="10263" y="299433"/>
                  </a:lnTo>
                  <a:lnTo>
                    <a:pt x="10351" y="315979"/>
                  </a:lnTo>
                  <a:lnTo>
                    <a:pt x="10405" y="332556"/>
                  </a:lnTo>
                  <a:lnTo>
                    <a:pt x="10256" y="347926"/>
                  </a:lnTo>
                  <a:lnTo>
                    <a:pt x="9060" y="358465"/>
                  </a:lnTo>
                  <a:lnTo>
                    <a:pt x="6750" y="361949"/>
                  </a:lnTo>
                  <a:lnTo>
                    <a:pt x="4659" y="359658"/>
                  </a:lnTo>
                  <a:lnTo>
                    <a:pt x="3306" y="353208"/>
                  </a:lnTo>
                  <a:lnTo>
                    <a:pt x="2913" y="343633"/>
                  </a:lnTo>
                  <a:lnTo>
                    <a:pt x="3468" y="331723"/>
                  </a:lnTo>
                  <a:lnTo>
                    <a:pt x="4829" y="318433"/>
                  </a:lnTo>
                  <a:lnTo>
                    <a:pt x="6817" y="304872"/>
                  </a:lnTo>
                  <a:lnTo>
                    <a:pt x="9276" y="291673"/>
                  </a:lnTo>
                  <a:lnTo>
                    <a:pt x="12403" y="279364"/>
                  </a:lnTo>
                  <a:lnTo>
                    <a:pt x="16713" y="268543"/>
                  </a:lnTo>
                  <a:lnTo>
                    <a:pt x="22393" y="259387"/>
                  </a:lnTo>
                  <a:lnTo>
                    <a:pt x="29327" y="252050"/>
                  </a:lnTo>
                  <a:lnTo>
                    <a:pt x="37277" y="246854"/>
                  </a:lnTo>
                  <a:lnTo>
                    <a:pt x="45992" y="243772"/>
                  </a:lnTo>
                  <a:lnTo>
                    <a:pt x="55097" y="242818"/>
                  </a:lnTo>
                  <a:lnTo>
                    <a:pt x="64122" y="244212"/>
                  </a:lnTo>
                  <a:lnTo>
                    <a:pt x="72816" y="247857"/>
                  </a:lnTo>
                  <a:lnTo>
                    <a:pt x="81125" y="253556"/>
                  </a:lnTo>
                  <a:lnTo>
                    <a:pt x="89093" y="261193"/>
                  </a:lnTo>
                  <a:lnTo>
                    <a:pt x="96783" y="270517"/>
                  </a:lnTo>
                  <a:lnTo>
                    <a:pt x="104101" y="281353"/>
                  </a:lnTo>
                  <a:lnTo>
                    <a:pt x="110798" y="293674"/>
                  </a:lnTo>
                  <a:lnTo>
                    <a:pt x="116785" y="307322"/>
                  </a:lnTo>
                  <a:lnTo>
                    <a:pt x="122129" y="321722"/>
                  </a:lnTo>
                  <a:lnTo>
                    <a:pt x="126954" y="336001"/>
                  </a:lnTo>
                  <a:lnTo>
                    <a:pt x="131399" y="349645"/>
                  </a:lnTo>
                  <a:lnTo>
                    <a:pt x="136081" y="361473"/>
                  </a:lnTo>
                  <a:lnTo>
                    <a:pt x="141832" y="368588"/>
                  </a:lnTo>
                  <a:lnTo>
                    <a:pt x="148273" y="369950"/>
                  </a:lnTo>
                  <a:lnTo>
                    <a:pt x="154614" y="367772"/>
                  </a:lnTo>
                  <a:lnTo>
                    <a:pt x="161017" y="363639"/>
                  </a:lnTo>
                  <a:lnTo>
                    <a:pt x="167947" y="358386"/>
                  </a:lnTo>
                  <a:lnTo>
                    <a:pt x="175613" y="352473"/>
                  </a:lnTo>
                  <a:lnTo>
                    <a:pt x="183993" y="346326"/>
                  </a:lnTo>
                  <a:lnTo>
                    <a:pt x="192970" y="340403"/>
                  </a:lnTo>
                  <a:lnTo>
                    <a:pt x="202405" y="334927"/>
                  </a:lnTo>
                  <a:lnTo>
                    <a:pt x="212174" y="329923"/>
                  </a:lnTo>
                  <a:lnTo>
                    <a:pt x="222182" y="325324"/>
                  </a:lnTo>
                  <a:lnTo>
                    <a:pt x="232352" y="321038"/>
                  </a:lnTo>
                  <a:lnTo>
                    <a:pt x="242468" y="316818"/>
                  </a:lnTo>
                  <a:lnTo>
                    <a:pt x="252187" y="312291"/>
                  </a:lnTo>
                  <a:lnTo>
                    <a:pt x="261349" y="307272"/>
                  </a:lnTo>
                  <a:lnTo>
                    <a:pt x="269806" y="301593"/>
                  </a:lnTo>
                  <a:lnTo>
                    <a:pt x="277341" y="295024"/>
                  </a:lnTo>
                  <a:lnTo>
                    <a:pt x="283928" y="287528"/>
                  </a:lnTo>
                  <a:lnTo>
                    <a:pt x="289691" y="279223"/>
                  </a:lnTo>
                  <a:lnTo>
                    <a:pt x="294804" y="270277"/>
                  </a:lnTo>
                  <a:lnTo>
                    <a:pt x="299419" y="260859"/>
                  </a:lnTo>
                  <a:lnTo>
                    <a:pt x="303181" y="251265"/>
                  </a:lnTo>
                  <a:lnTo>
                    <a:pt x="305272" y="241905"/>
                  </a:lnTo>
                  <a:lnTo>
                    <a:pt x="305369" y="232991"/>
                  </a:lnTo>
                  <a:lnTo>
                    <a:pt x="303297" y="224872"/>
                  </a:lnTo>
                  <a:lnTo>
                    <a:pt x="298782" y="218097"/>
                  </a:lnTo>
                  <a:lnTo>
                    <a:pt x="291931" y="212848"/>
                  </a:lnTo>
                  <a:lnTo>
                    <a:pt x="283280" y="209307"/>
                  </a:lnTo>
                  <a:lnTo>
                    <a:pt x="273580" y="207821"/>
                  </a:lnTo>
                  <a:lnTo>
                    <a:pt x="263370" y="208382"/>
                  </a:lnTo>
                  <a:lnTo>
                    <a:pt x="253266" y="210858"/>
                  </a:lnTo>
                  <a:lnTo>
                    <a:pt x="244022" y="215178"/>
                  </a:lnTo>
                  <a:lnTo>
                    <a:pt x="235960" y="221123"/>
                  </a:lnTo>
                  <a:lnTo>
                    <a:pt x="229040" y="228535"/>
                  </a:lnTo>
                  <a:lnTo>
                    <a:pt x="223068" y="237405"/>
                  </a:lnTo>
                  <a:lnTo>
                    <a:pt x="217828" y="247591"/>
                  </a:lnTo>
                  <a:lnTo>
                    <a:pt x="213289" y="258853"/>
                  </a:lnTo>
                  <a:lnTo>
                    <a:pt x="209602" y="270937"/>
                  </a:lnTo>
                  <a:lnTo>
                    <a:pt x="206785" y="283620"/>
                  </a:lnTo>
                  <a:lnTo>
                    <a:pt x="204722" y="296729"/>
                  </a:lnTo>
                  <a:lnTo>
                    <a:pt x="203253" y="310136"/>
                  </a:lnTo>
                  <a:lnTo>
                    <a:pt x="202237" y="323738"/>
                  </a:lnTo>
                  <a:lnTo>
                    <a:pt x="201876" y="337142"/>
                  </a:lnTo>
                  <a:lnTo>
                    <a:pt x="202691" y="349690"/>
                  </a:lnTo>
                  <a:lnTo>
                    <a:pt x="204870" y="361091"/>
                  </a:lnTo>
                  <a:lnTo>
                    <a:pt x="208301" y="371391"/>
                  </a:lnTo>
                  <a:lnTo>
                    <a:pt x="212745" y="380778"/>
                  </a:lnTo>
                  <a:lnTo>
                    <a:pt x="217962" y="389461"/>
                  </a:lnTo>
                  <a:lnTo>
                    <a:pt x="223904" y="397463"/>
                  </a:lnTo>
                  <a:lnTo>
                    <a:pt x="230717" y="404627"/>
                  </a:lnTo>
                  <a:lnTo>
                    <a:pt x="238413" y="410923"/>
                  </a:lnTo>
                  <a:lnTo>
                    <a:pt x="247038" y="416135"/>
                  </a:lnTo>
                  <a:lnTo>
                    <a:pt x="256737" y="419807"/>
                  </a:lnTo>
                  <a:lnTo>
                    <a:pt x="267479" y="421829"/>
                  </a:lnTo>
                  <a:lnTo>
                    <a:pt x="278879" y="422357"/>
                  </a:lnTo>
                  <a:lnTo>
                    <a:pt x="291621" y="421583"/>
                  </a:lnTo>
                  <a:lnTo>
                    <a:pt x="309058" y="418322"/>
                  </a:lnTo>
                  <a:lnTo>
                    <a:pt x="336912" y="4106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40322" y="128447"/>
              <a:ext cx="28873" cy="442198"/>
            </a:xfrm>
            <a:custGeom>
              <a:avLst/>
              <a:gdLst/>
              <a:ahLst/>
              <a:cxnLst/>
              <a:rect l="0" t="0" r="0" b="0"/>
              <a:pathLst>
                <a:path w="28873" h="442198">
                  <a:moveTo>
                    <a:pt x="7814" y="0"/>
                  </a:moveTo>
                  <a:lnTo>
                    <a:pt x="4947" y="8869"/>
                  </a:lnTo>
                  <a:lnTo>
                    <a:pt x="2805" y="17856"/>
                  </a:lnTo>
                  <a:lnTo>
                    <a:pt x="1207" y="27860"/>
                  </a:lnTo>
                  <a:lnTo>
                    <a:pt x="199" y="39186"/>
                  </a:lnTo>
                  <a:lnTo>
                    <a:pt x="0" y="52294"/>
                  </a:lnTo>
                  <a:lnTo>
                    <a:pt x="651" y="67250"/>
                  </a:lnTo>
                  <a:lnTo>
                    <a:pt x="1889" y="83493"/>
                  </a:lnTo>
                  <a:lnTo>
                    <a:pt x="3253" y="100070"/>
                  </a:lnTo>
                  <a:lnTo>
                    <a:pt x="4467" y="116398"/>
                  </a:lnTo>
                  <a:lnTo>
                    <a:pt x="5602" y="132272"/>
                  </a:lnTo>
                  <a:lnTo>
                    <a:pt x="6970" y="147690"/>
                  </a:lnTo>
                  <a:lnTo>
                    <a:pt x="8737" y="162734"/>
                  </a:lnTo>
                  <a:lnTo>
                    <a:pt x="10755" y="177821"/>
                  </a:lnTo>
                  <a:lnTo>
                    <a:pt x="12656" y="193643"/>
                  </a:lnTo>
                  <a:lnTo>
                    <a:pt x="14232" y="210513"/>
                  </a:lnTo>
                  <a:lnTo>
                    <a:pt x="15443" y="228084"/>
                  </a:lnTo>
                  <a:lnTo>
                    <a:pt x="16331" y="245572"/>
                  </a:lnTo>
                  <a:lnTo>
                    <a:pt x="16963" y="262524"/>
                  </a:lnTo>
                  <a:lnTo>
                    <a:pt x="17404" y="278991"/>
                  </a:lnTo>
                  <a:lnTo>
                    <a:pt x="17707" y="295339"/>
                  </a:lnTo>
                  <a:lnTo>
                    <a:pt x="17919" y="311814"/>
                  </a:lnTo>
                  <a:lnTo>
                    <a:pt x="18233" y="328335"/>
                  </a:lnTo>
                  <a:lnTo>
                    <a:pt x="18976" y="344595"/>
                  </a:lnTo>
                  <a:lnTo>
                    <a:pt x="20288" y="360418"/>
                  </a:lnTo>
                  <a:lnTo>
                    <a:pt x="21993" y="375578"/>
                  </a:lnTo>
                  <a:lnTo>
                    <a:pt x="23853" y="391418"/>
                  </a:lnTo>
                  <a:lnTo>
                    <a:pt x="26034" y="411561"/>
                  </a:lnTo>
                  <a:lnTo>
                    <a:pt x="28872" y="4421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132323" y="307432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212297" y="2934"/>
                  </a:lnTo>
                  <a:lnTo>
                    <a:pt x="203950" y="5716"/>
                  </a:lnTo>
                  <a:lnTo>
                    <a:pt x="195243" y="8616"/>
                  </a:lnTo>
                  <a:lnTo>
                    <a:pt x="185776" y="11656"/>
                  </a:lnTo>
                  <a:lnTo>
                    <a:pt x="174985" y="14821"/>
                  </a:lnTo>
                  <a:lnTo>
                    <a:pt x="162695" y="18085"/>
                  </a:lnTo>
                  <a:lnTo>
                    <a:pt x="149376" y="21423"/>
                  </a:lnTo>
                  <a:lnTo>
                    <a:pt x="135906" y="24814"/>
                  </a:lnTo>
                  <a:lnTo>
                    <a:pt x="122814" y="28243"/>
                  </a:lnTo>
                  <a:lnTo>
                    <a:pt x="110263" y="31698"/>
                  </a:lnTo>
                  <a:lnTo>
                    <a:pt x="98230" y="35170"/>
                  </a:lnTo>
                  <a:lnTo>
                    <a:pt x="86620" y="38655"/>
                  </a:lnTo>
                  <a:lnTo>
                    <a:pt x="75332" y="42148"/>
                  </a:lnTo>
                  <a:lnTo>
                    <a:pt x="64278" y="45646"/>
                  </a:lnTo>
                  <a:lnTo>
                    <a:pt x="53399" y="49143"/>
                  </a:lnTo>
                  <a:lnTo>
                    <a:pt x="42905" y="52487"/>
                  </a:lnTo>
                  <a:lnTo>
                    <a:pt x="32137" y="55708"/>
                  </a:lnTo>
                  <a:lnTo>
                    <a:pt x="19028" y="5908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85007" y="43377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2" y="41069"/>
                  </a:lnTo>
                  <a:lnTo>
                    <a:pt x="7795" y="54372"/>
                  </a:lnTo>
                  <a:lnTo>
                    <a:pt x="8774" y="69370"/>
                  </a:lnTo>
                  <a:lnTo>
                    <a:pt x="9635" y="90742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85007" y="2758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479764" y="354105"/>
              <a:ext cx="147399" cy="163898"/>
            </a:xfrm>
            <a:custGeom>
              <a:avLst/>
              <a:gdLst/>
              <a:ahLst/>
              <a:cxnLst/>
              <a:rect l="0" t="0" r="0" b="0"/>
              <a:pathLst>
                <a:path w="147399" h="163898">
                  <a:moveTo>
                    <a:pt x="0" y="69140"/>
                  </a:moveTo>
                  <a:lnTo>
                    <a:pt x="3001" y="80808"/>
                  </a:lnTo>
                  <a:lnTo>
                    <a:pt x="6423" y="91297"/>
                  </a:lnTo>
                  <a:lnTo>
                    <a:pt x="10569" y="101515"/>
                  </a:lnTo>
                  <a:lnTo>
                    <a:pt x="13613" y="108685"/>
                  </a:lnTo>
                  <a:lnTo>
                    <a:pt x="14004" y="109286"/>
                  </a:lnTo>
                  <a:lnTo>
                    <a:pt x="13403" y="104665"/>
                  </a:lnTo>
                  <a:lnTo>
                    <a:pt x="12680" y="96639"/>
                  </a:lnTo>
                  <a:lnTo>
                    <a:pt x="12074" y="86460"/>
                  </a:lnTo>
                  <a:lnTo>
                    <a:pt x="11783" y="74916"/>
                  </a:lnTo>
                  <a:lnTo>
                    <a:pt x="12097" y="62501"/>
                  </a:lnTo>
                  <a:lnTo>
                    <a:pt x="13123" y="49539"/>
                  </a:lnTo>
                  <a:lnTo>
                    <a:pt x="15131" y="36718"/>
                  </a:lnTo>
                  <a:lnTo>
                    <a:pt x="18613" y="25086"/>
                  </a:lnTo>
                  <a:lnTo>
                    <a:pt x="23699" y="15126"/>
                  </a:lnTo>
                  <a:lnTo>
                    <a:pt x="30218" y="7285"/>
                  </a:lnTo>
                  <a:lnTo>
                    <a:pt x="37881" y="2217"/>
                  </a:lnTo>
                  <a:lnTo>
                    <a:pt x="46398" y="0"/>
                  </a:lnTo>
                  <a:lnTo>
                    <a:pt x="55370" y="425"/>
                  </a:lnTo>
                  <a:lnTo>
                    <a:pt x="64304" y="3278"/>
                  </a:lnTo>
                  <a:lnTo>
                    <a:pt x="72933" y="8190"/>
                  </a:lnTo>
                  <a:lnTo>
                    <a:pt x="81029" y="14720"/>
                  </a:lnTo>
                  <a:lnTo>
                    <a:pt x="88321" y="22456"/>
                  </a:lnTo>
                  <a:lnTo>
                    <a:pt x="94744" y="31059"/>
                  </a:lnTo>
                  <a:lnTo>
                    <a:pt x="100398" y="40274"/>
                  </a:lnTo>
                  <a:lnTo>
                    <a:pt x="105438" y="49911"/>
                  </a:lnTo>
                  <a:lnTo>
                    <a:pt x="110018" y="59837"/>
                  </a:lnTo>
                  <a:lnTo>
                    <a:pt x="114266" y="69961"/>
                  </a:lnTo>
                  <a:lnTo>
                    <a:pt x="118278" y="80218"/>
                  </a:lnTo>
                  <a:lnTo>
                    <a:pt x="122130" y="90564"/>
                  </a:lnTo>
                  <a:lnTo>
                    <a:pt x="125871" y="100971"/>
                  </a:lnTo>
                  <a:lnTo>
                    <a:pt x="129536" y="111418"/>
                  </a:lnTo>
                  <a:lnTo>
                    <a:pt x="133145" y="121878"/>
                  </a:lnTo>
                  <a:lnTo>
                    <a:pt x="136563" y="131888"/>
                  </a:lnTo>
                  <a:lnTo>
                    <a:pt x="139844" y="141534"/>
                  </a:lnTo>
                  <a:lnTo>
                    <a:pt x="143272" y="151664"/>
                  </a:lnTo>
                  <a:lnTo>
                    <a:pt x="147398" y="1638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58748" y="349546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3001" y="8801"/>
                  </a:lnTo>
                  <a:lnTo>
                    <a:pt x="6423" y="17147"/>
                  </a:lnTo>
                  <a:lnTo>
                    <a:pt x="10620" y="25841"/>
                  </a:lnTo>
                  <a:lnTo>
                    <a:pt x="15520" y="34790"/>
                  </a:lnTo>
                  <a:lnTo>
                    <a:pt x="21001" y="43636"/>
                  </a:lnTo>
                  <a:lnTo>
                    <a:pt x="26927" y="52167"/>
                  </a:lnTo>
                  <a:lnTo>
                    <a:pt x="33068" y="60036"/>
                  </a:lnTo>
                  <a:lnTo>
                    <a:pt x="39815" y="67473"/>
                  </a:lnTo>
                  <a:lnTo>
                    <a:pt x="48878" y="75127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637690" y="307432"/>
              <a:ext cx="147400" cy="536954"/>
            </a:xfrm>
            <a:custGeom>
              <a:avLst/>
              <a:gdLst/>
              <a:ahLst/>
              <a:cxnLst/>
              <a:rect l="0" t="0" r="0" b="0"/>
              <a:pathLst>
                <a:path w="147400" h="536954">
                  <a:moveTo>
                    <a:pt x="147399" y="0"/>
                  </a:moveTo>
                  <a:lnTo>
                    <a:pt x="144466" y="11735"/>
                  </a:lnTo>
                  <a:lnTo>
                    <a:pt x="141683" y="22864"/>
                  </a:lnTo>
                  <a:lnTo>
                    <a:pt x="138780" y="34463"/>
                  </a:lnTo>
                  <a:lnTo>
                    <a:pt x="135567" y="46623"/>
                  </a:lnTo>
                  <a:lnTo>
                    <a:pt x="131753" y="59283"/>
                  </a:lnTo>
                  <a:lnTo>
                    <a:pt x="127241" y="72335"/>
                  </a:lnTo>
                  <a:lnTo>
                    <a:pt x="122249" y="85514"/>
                  </a:lnTo>
                  <a:lnTo>
                    <a:pt x="117210" y="98431"/>
                  </a:lnTo>
                  <a:lnTo>
                    <a:pt x="112378" y="110893"/>
                  </a:lnTo>
                  <a:lnTo>
                    <a:pt x="107831" y="122886"/>
                  </a:lnTo>
                  <a:lnTo>
                    <a:pt x="103550" y="134480"/>
                  </a:lnTo>
                  <a:lnTo>
                    <a:pt x="99487" y="145762"/>
                  </a:lnTo>
                  <a:lnTo>
                    <a:pt x="95590" y="156815"/>
                  </a:lnTo>
                  <a:lnTo>
                    <a:pt x="91812" y="167704"/>
                  </a:lnTo>
                  <a:lnTo>
                    <a:pt x="88119" y="178478"/>
                  </a:lnTo>
                  <a:lnTo>
                    <a:pt x="84485" y="189173"/>
                  </a:lnTo>
                  <a:lnTo>
                    <a:pt x="80891" y="199814"/>
                  </a:lnTo>
                  <a:lnTo>
                    <a:pt x="77324" y="210422"/>
                  </a:lnTo>
                  <a:lnTo>
                    <a:pt x="73777" y="221174"/>
                  </a:lnTo>
                  <a:lnTo>
                    <a:pt x="70242" y="232385"/>
                  </a:lnTo>
                  <a:lnTo>
                    <a:pt x="66716" y="244189"/>
                  </a:lnTo>
                  <a:lnTo>
                    <a:pt x="63194" y="256558"/>
                  </a:lnTo>
                  <a:lnTo>
                    <a:pt x="59677" y="269393"/>
                  </a:lnTo>
                  <a:lnTo>
                    <a:pt x="56163" y="282580"/>
                  </a:lnTo>
                  <a:lnTo>
                    <a:pt x="52650" y="295858"/>
                  </a:lnTo>
                  <a:lnTo>
                    <a:pt x="49139" y="308846"/>
                  </a:lnTo>
                  <a:lnTo>
                    <a:pt x="45632" y="321362"/>
                  </a:lnTo>
                  <a:lnTo>
                    <a:pt x="42294" y="333562"/>
                  </a:lnTo>
                  <a:lnTo>
                    <a:pt x="39432" y="345827"/>
                  </a:lnTo>
                  <a:lnTo>
                    <a:pt x="37170" y="358375"/>
                  </a:lnTo>
                  <a:lnTo>
                    <a:pt x="35314" y="371091"/>
                  </a:lnTo>
                  <a:lnTo>
                    <a:pt x="33453" y="383635"/>
                  </a:lnTo>
                  <a:lnTo>
                    <a:pt x="31345" y="395816"/>
                  </a:lnTo>
                  <a:lnTo>
                    <a:pt x="28929" y="407607"/>
                  </a:lnTo>
                  <a:lnTo>
                    <a:pt x="26227" y="419058"/>
                  </a:lnTo>
                  <a:lnTo>
                    <a:pt x="23295" y="430246"/>
                  </a:lnTo>
                  <a:lnTo>
                    <a:pt x="20191" y="441404"/>
                  </a:lnTo>
                  <a:lnTo>
                    <a:pt x="16961" y="452894"/>
                  </a:lnTo>
                  <a:lnTo>
                    <a:pt x="13647" y="464881"/>
                  </a:lnTo>
                  <a:lnTo>
                    <a:pt x="10428" y="477138"/>
                  </a:lnTo>
                  <a:lnTo>
                    <a:pt x="7305" y="490557"/>
                  </a:lnTo>
                  <a:lnTo>
                    <a:pt x="4005" y="508554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43461" y="342074"/>
              <a:ext cx="148224" cy="374037"/>
            </a:xfrm>
            <a:custGeom>
              <a:avLst/>
              <a:gdLst/>
              <a:ahLst/>
              <a:cxnLst/>
              <a:rect l="0" t="0" r="0" b="0"/>
              <a:pathLst>
                <a:path w="148224" h="374037">
                  <a:moveTo>
                    <a:pt x="20613" y="207513"/>
                  </a:moveTo>
                  <a:lnTo>
                    <a:pt x="20613" y="216187"/>
                  </a:lnTo>
                  <a:lnTo>
                    <a:pt x="20613" y="228535"/>
                  </a:lnTo>
                  <a:lnTo>
                    <a:pt x="20613" y="242713"/>
                  </a:lnTo>
                  <a:lnTo>
                    <a:pt x="20613" y="257972"/>
                  </a:lnTo>
                  <a:lnTo>
                    <a:pt x="20613" y="273784"/>
                  </a:lnTo>
                  <a:lnTo>
                    <a:pt x="20613" y="289617"/>
                  </a:lnTo>
                  <a:lnTo>
                    <a:pt x="20617" y="305188"/>
                  </a:lnTo>
                  <a:lnTo>
                    <a:pt x="20791" y="320421"/>
                  </a:lnTo>
                  <a:lnTo>
                    <a:pt x="21439" y="335342"/>
                  </a:lnTo>
                  <a:lnTo>
                    <a:pt x="22680" y="349982"/>
                  </a:lnTo>
                  <a:lnTo>
                    <a:pt x="24027" y="363287"/>
                  </a:lnTo>
                  <a:lnTo>
                    <a:pt x="24304" y="371916"/>
                  </a:lnTo>
                  <a:lnTo>
                    <a:pt x="23104" y="374036"/>
                  </a:lnTo>
                  <a:lnTo>
                    <a:pt x="21062" y="371550"/>
                  </a:lnTo>
                  <a:lnTo>
                    <a:pt x="18708" y="365845"/>
                  </a:lnTo>
                  <a:lnTo>
                    <a:pt x="16518" y="357369"/>
                  </a:lnTo>
                  <a:lnTo>
                    <a:pt x="14715" y="346524"/>
                  </a:lnTo>
                  <a:lnTo>
                    <a:pt x="13170" y="333951"/>
                  </a:lnTo>
                  <a:lnTo>
                    <a:pt x="11520" y="320423"/>
                  </a:lnTo>
                  <a:lnTo>
                    <a:pt x="9559" y="306451"/>
                  </a:lnTo>
                  <a:lnTo>
                    <a:pt x="7411" y="291979"/>
                  </a:lnTo>
                  <a:lnTo>
                    <a:pt x="5421" y="276515"/>
                  </a:lnTo>
                  <a:lnTo>
                    <a:pt x="3787" y="259855"/>
                  </a:lnTo>
                  <a:lnTo>
                    <a:pt x="2536" y="242241"/>
                  </a:lnTo>
                  <a:lnTo>
                    <a:pt x="1622" y="224185"/>
                  </a:lnTo>
                  <a:lnTo>
                    <a:pt x="973" y="206035"/>
                  </a:lnTo>
                  <a:lnTo>
                    <a:pt x="519" y="187948"/>
                  </a:lnTo>
                  <a:lnTo>
                    <a:pt x="208" y="169972"/>
                  </a:lnTo>
                  <a:lnTo>
                    <a:pt x="0" y="152108"/>
                  </a:lnTo>
                  <a:lnTo>
                    <a:pt x="29" y="134503"/>
                  </a:lnTo>
                  <a:lnTo>
                    <a:pt x="580" y="117441"/>
                  </a:lnTo>
                  <a:lnTo>
                    <a:pt x="1769" y="101039"/>
                  </a:lnTo>
                  <a:lnTo>
                    <a:pt x="3549" y="85413"/>
                  </a:lnTo>
                  <a:lnTo>
                    <a:pt x="5817" y="70758"/>
                  </a:lnTo>
                  <a:lnTo>
                    <a:pt x="8463" y="57089"/>
                  </a:lnTo>
                  <a:lnTo>
                    <a:pt x="11713" y="44434"/>
                  </a:lnTo>
                  <a:lnTo>
                    <a:pt x="16106" y="32920"/>
                  </a:lnTo>
                  <a:lnTo>
                    <a:pt x="21840" y="22519"/>
                  </a:lnTo>
                  <a:lnTo>
                    <a:pt x="28811" y="13550"/>
                  </a:lnTo>
                  <a:lnTo>
                    <a:pt x="36785" y="6728"/>
                  </a:lnTo>
                  <a:lnTo>
                    <a:pt x="45516" y="2257"/>
                  </a:lnTo>
                  <a:lnTo>
                    <a:pt x="54631" y="50"/>
                  </a:lnTo>
                  <a:lnTo>
                    <a:pt x="63663" y="0"/>
                  </a:lnTo>
                  <a:lnTo>
                    <a:pt x="72361" y="1816"/>
                  </a:lnTo>
                  <a:lnTo>
                    <a:pt x="80674" y="5117"/>
                  </a:lnTo>
                  <a:lnTo>
                    <a:pt x="88644" y="9533"/>
                  </a:lnTo>
                  <a:lnTo>
                    <a:pt x="96341" y="14760"/>
                  </a:lnTo>
                  <a:lnTo>
                    <a:pt x="103832" y="20723"/>
                  </a:lnTo>
                  <a:lnTo>
                    <a:pt x="111178" y="27556"/>
                  </a:lnTo>
                  <a:lnTo>
                    <a:pt x="118414" y="35265"/>
                  </a:lnTo>
                  <a:lnTo>
                    <a:pt x="125411" y="43731"/>
                  </a:lnTo>
                  <a:lnTo>
                    <a:pt x="131884" y="52791"/>
                  </a:lnTo>
                  <a:lnTo>
                    <a:pt x="137709" y="62296"/>
                  </a:lnTo>
                  <a:lnTo>
                    <a:pt x="142604" y="72119"/>
                  </a:lnTo>
                  <a:lnTo>
                    <a:pt x="146060" y="82166"/>
                  </a:lnTo>
                  <a:lnTo>
                    <a:pt x="147932" y="92364"/>
                  </a:lnTo>
                  <a:lnTo>
                    <a:pt x="148223" y="102499"/>
                  </a:lnTo>
                  <a:lnTo>
                    <a:pt x="146906" y="112231"/>
                  </a:lnTo>
                  <a:lnTo>
                    <a:pt x="144127" y="121407"/>
                  </a:lnTo>
                  <a:lnTo>
                    <a:pt x="139991" y="130044"/>
                  </a:lnTo>
                  <a:lnTo>
                    <a:pt x="134475" y="138231"/>
                  </a:lnTo>
                  <a:lnTo>
                    <a:pt x="127694" y="146065"/>
                  </a:lnTo>
                  <a:lnTo>
                    <a:pt x="119752" y="153335"/>
                  </a:lnTo>
                  <a:lnTo>
                    <a:pt x="109579" y="160239"/>
                  </a:lnTo>
                  <a:lnTo>
                    <a:pt x="92927" y="167386"/>
                  </a:lnTo>
                  <a:lnTo>
                    <a:pt x="62728" y="1759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174644" y="40218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69"/>
                  </a:lnTo>
                  <a:lnTo>
                    <a:pt x="178" y="54239"/>
                  </a:lnTo>
                  <a:lnTo>
                    <a:pt x="826" y="67099"/>
                  </a:lnTo>
                  <a:lnTo>
                    <a:pt x="2074" y="79486"/>
                  </a:lnTo>
                  <a:lnTo>
                    <a:pt x="3736" y="90947"/>
                  </a:lnTo>
                  <a:lnTo>
                    <a:pt x="5562" y="101802"/>
                  </a:lnTo>
                  <a:lnTo>
                    <a:pt x="7716" y="113000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153588" y="24426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53588" y="369574"/>
              <a:ext cx="239276" cy="474812"/>
            </a:xfrm>
            <a:custGeom>
              <a:avLst/>
              <a:gdLst/>
              <a:ahLst/>
              <a:cxnLst/>
              <a:rect l="0" t="0" r="0" b="0"/>
              <a:pathLst>
                <a:path w="239276" h="474812">
                  <a:moveTo>
                    <a:pt x="189512" y="85257"/>
                  </a:moveTo>
                  <a:lnTo>
                    <a:pt x="195178" y="76455"/>
                  </a:lnTo>
                  <a:lnTo>
                    <a:pt x="198823" y="68108"/>
                  </a:lnTo>
                  <a:lnTo>
                    <a:pt x="200728" y="59410"/>
                  </a:lnTo>
                  <a:lnTo>
                    <a:pt x="201056" y="50289"/>
                  </a:lnTo>
                  <a:lnTo>
                    <a:pt x="199789" y="40794"/>
                  </a:lnTo>
                  <a:lnTo>
                    <a:pt x="197055" y="31016"/>
                  </a:lnTo>
                  <a:lnTo>
                    <a:pt x="192789" y="21521"/>
                  </a:lnTo>
                  <a:lnTo>
                    <a:pt x="186656" y="13292"/>
                  </a:lnTo>
                  <a:lnTo>
                    <a:pt x="178655" y="6774"/>
                  </a:lnTo>
                  <a:lnTo>
                    <a:pt x="169369" y="2232"/>
                  </a:lnTo>
                  <a:lnTo>
                    <a:pt x="159760" y="0"/>
                  </a:lnTo>
                  <a:lnTo>
                    <a:pt x="150418" y="25"/>
                  </a:lnTo>
                  <a:lnTo>
                    <a:pt x="141709" y="2126"/>
                  </a:lnTo>
                  <a:lnTo>
                    <a:pt x="133939" y="6186"/>
                  </a:lnTo>
                  <a:lnTo>
                    <a:pt x="127166" y="11951"/>
                  </a:lnTo>
                  <a:lnTo>
                    <a:pt x="121433" y="19243"/>
                  </a:lnTo>
                  <a:lnTo>
                    <a:pt x="116865" y="28031"/>
                  </a:lnTo>
                  <a:lnTo>
                    <a:pt x="113421" y="38157"/>
                  </a:lnTo>
                  <a:lnTo>
                    <a:pt x="111087" y="49210"/>
                  </a:lnTo>
                  <a:lnTo>
                    <a:pt x="109962" y="60620"/>
                  </a:lnTo>
                  <a:lnTo>
                    <a:pt x="109987" y="72029"/>
                  </a:lnTo>
                  <a:lnTo>
                    <a:pt x="111136" y="83129"/>
                  </a:lnTo>
                  <a:lnTo>
                    <a:pt x="113504" y="93583"/>
                  </a:lnTo>
                  <a:lnTo>
                    <a:pt x="117030" y="103266"/>
                  </a:lnTo>
                  <a:lnTo>
                    <a:pt x="121856" y="111750"/>
                  </a:lnTo>
                  <a:lnTo>
                    <a:pt x="128376" y="118246"/>
                  </a:lnTo>
                  <a:lnTo>
                    <a:pt x="136645" y="122499"/>
                  </a:lnTo>
                  <a:lnTo>
                    <a:pt x="146112" y="124558"/>
                  </a:lnTo>
                  <a:lnTo>
                    <a:pt x="155844" y="124511"/>
                  </a:lnTo>
                  <a:lnTo>
                    <a:pt x="165268" y="122624"/>
                  </a:lnTo>
                  <a:lnTo>
                    <a:pt x="174033" y="119107"/>
                  </a:lnTo>
                  <a:lnTo>
                    <a:pt x="181841" y="114013"/>
                  </a:lnTo>
                  <a:lnTo>
                    <a:pt x="188659" y="107578"/>
                  </a:lnTo>
                  <a:lnTo>
                    <a:pt x="195166" y="102166"/>
                  </a:lnTo>
                  <a:lnTo>
                    <a:pt x="201648" y="101229"/>
                  </a:lnTo>
                  <a:lnTo>
                    <a:pt x="207117" y="105157"/>
                  </a:lnTo>
                  <a:lnTo>
                    <a:pt x="211295" y="113062"/>
                  </a:lnTo>
                  <a:lnTo>
                    <a:pt x="214334" y="123912"/>
                  </a:lnTo>
                  <a:lnTo>
                    <a:pt x="216648" y="136532"/>
                  </a:lnTo>
                  <a:lnTo>
                    <a:pt x="218783" y="149668"/>
                  </a:lnTo>
                  <a:lnTo>
                    <a:pt x="221051" y="162622"/>
                  </a:lnTo>
                  <a:lnTo>
                    <a:pt x="223397" y="175791"/>
                  </a:lnTo>
                  <a:lnTo>
                    <a:pt x="225515" y="190387"/>
                  </a:lnTo>
                  <a:lnTo>
                    <a:pt x="227238" y="206988"/>
                  </a:lnTo>
                  <a:lnTo>
                    <a:pt x="228716" y="225228"/>
                  </a:lnTo>
                  <a:lnTo>
                    <a:pt x="230315" y="244170"/>
                  </a:lnTo>
                  <a:lnTo>
                    <a:pt x="232237" y="263171"/>
                  </a:lnTo>
                  <a:lnTo>
                    <a:pt x="234358" y="281794"/>
                  </a:lnTo>
                  <a:lnTo>
                    <a:pt x="236329" y="299665"/>
                  </a:lnTo>
                  <a:lnTo>
                    <a:pt x="237946" y="316677"/>
                  </a:lnTo>
                  <a:lnTo>
                    <a:pt x="239015" y="332911"/>
                  </a:lnTo>
                  <a:lnTo>
                    <a:pt x="239275" y="348521"/>
                  </a:lnTo>
                  <a:lnTo>
                    <a:pt x="238658" y="363650"/>
                  </a:lnTo>
                  <a:lnTo>
                    <a:pt x="236937" y="378103"/>
                  </a:lnTo>
                  <a:lnTo>
                    <a:pt x="233654" y="391364"/>
                  </a:lnTo>
                  <a:lnTo>
                    <a:pt x="228704" y="403244"/>
                  </a:lnTo>
                  <a:lnTo>
                    <a:pt x="222278" y="413696"/>
                  </a:lnTo>
                  <a:lnTo>
                    <a:pt x="214677" y="422653"/>
                  </a:lnTo>
                  <a:lnTo>
                    <a:pt x="206191" y="430229"/>
                  </a:lnTo>
                  <a:lnTo>
                    <a:pt x="196902" y="436505"/>
                  </a:lnTo>
                  <a:lnTo>
                    <a:pt x="186690" y="441437"/>
                  </a:lnTo>
                  <a:lnTo>
                    <a:pt x="175558" y="445135"/>
                  </a:lnTo>
                  <a:lnTo>
                    <a:pt x="163473" y="447977"/>
                  </a:lnTo>
                  <a:lnTo>
                    <a:pt x="150297" y="450508"/>
                  </a:lnTo>
                  <a:lnTo>
                    <a:pt x="136063" y="453064"/>
                  </a:lnTo>
                  <a:lnTo>
                    <a:pt x="121098" y="455614"/>
                  </a:lnTo>
                  <a:lnTo>
                    <a:pt x="105906" y="457872"/>
                  </a:lnTo>
                  <a:lnTo>
                    <a:pt x="90805" y="459693"/>
                  </a:lnTo>
                  <a:lnTo>
                    <a:pt x="76074" y="461237"/>
                  </a:lnTo>
                  <a:lnTo>
                    <a:pt x="62028" y="462880"/>
                  </a:lnTo>
                  <a:lnTo>
                    <a:pt x="48781" y="464833"/>
                  </a:lnTo>
                  <a:lnTo>
                    <a:pt x="36709" y="466983"/>
                  </a:lnTo>
                  <a:lnTo>
                    <a:pt x="25366" y="469200"/>
                  </a:lnTo>
                  <a:lnTo>
                    <a:pt x="13754" y="471679"/>
                  </a:lnTo>
                  <a:lnTo>
                    <a:pt x="0" y="4748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90499" y="56011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1" name="Straight Connector 30"/>
          <p:cNvCxnSpPr/>
          <p:nvPr/>
        </p:nvCxnSpPr>
        <p:spPr>
          <a:xfrm>
            <a:off x="1346200" y="2714752"/>
            <a:ext cx="169506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872867" y="2177796"/>
            <a:ext cx="0" cy="106781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/>
          <p:cNvGrpSpPr/>
          <p:nvPr/>
        </p:nvGrpSpPr>
        <p:grpSpPr>
          <a:xfrm>
            <a:off x="1841023" y="2230450"/>
            <a:ext cx="452726" cy="347441"/>
            <a:chOff x="1841023" y="2230450"/>
            <a:chExt cx="452726" cy="347441"/>
          </a:xfrm>
        </p:grpSpPr>
        <p:sp>
          <p:nvSpPr>
            <p:cNvPr id="33" name="Freeform 32"/>
            <p:cNvSpPr/>
            <p:nvPr/>
          </p:nvSpPr>
          <p:spPr>
            <a:xfrm>
              <a:off x="2094357" y="2251507"/>
              <a:ext cx="9879" cy="305327"/>
            </a:xfrm>
            <a:custGeom>
              <a:avLst/>
              <a:gdLst/>
              <a:ahLst/>
              <a:cxnLst/>
              <a:rect l="0" t="0" r="0" b="0"/>
              <a:pathLst>
                <a:path w="9879" h="305327">
                  <a:moveTo>
                    <a:pt x="9878" y="0"/>
                  </a:moveTo>
                  <a:lnTo>
                    <a:pt x="2642" y="28726"/>
                  </a:lnTo>
                  <a:lnTo>
                    <a:pt x="0" y="92112"/>
                  </a:lnTo>
                  <a:lnTo>
                    <a:pt x="5067" y="144797"/>
                  </a:lnTo>
                  <a:lnTo>
                    <a:pt x="8928" y="197404"/>
                  </a:lnTo>
                  <a:lnTo>
                    <a:pt x="9690" y="252856"/>
                  </a:lnTo>
                  <a:lnTo>
                    <a:pt x="9878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93665" y="2230450"/>
              <a:ext cx="400084" cy="73700"/>
            </a:xfrm>
            <a:custGeom>
              <a:avLst/>
              <a:gdLst/>
              <a:ahLst/>
              <a:cxnLst/>
              <a:rect l="0" t="0" r="0" b="0"/>
              <a:pathLst>
                <a:path w="400084" h="73700">
                  <a:moveTo>
                    <a:pt x="400083" y="0"/>
                  </a:moveTo>
                  <a:lnTo>
                    <a:pt x="372527" y="7235"/>
                  </a:lnTo>
                  <a:lnTo>
                    <a:pt x="316304" y="12997"/>
                  </a:lnTo>
                  <a:lnTo>
                    <a:pt x="259792" y="25054"/>
                  </a:lnTo>
                  <a:lnTo>
                    <a:pt x="212026" y="35239"/>
                  </a:lnTo>
                  <a:lnTo>
                    <a:pt x="160828" y="45666"/>
                  </a:lnTo>
                  <a:lnTo>
                    <a:pt x="108614" y="50575"/>
                  </a:lnTo>
                  <a:lnTo>
                    <a:pt x="48144" y="6063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41023" y="2556833"/>
              <a:ext cx="442197" cy="21058"/>
            </a:xfrm>
            <a:custGeom>
              <a:avLst/>
              <a:gdLst/>
              <a:ahLst/>
              <a:cxnLst/>
              <a:rect l="0" t="0" r="0" b="0"/>
              <a:pathLst>
                <a:path w="442197" h="21058">
                  <a:moveTo>
                    <a:pt x="442196" y="0"/>
                  </a:moveTo>
                  <a:lnTo>
                    <a:pt x="393266" y="0"/>
                  </a:lnTo>
                  <a:lnTo>
                    <a:pt x="334135" y="0"/>
                  </a:lnTo>
                  <a:lnTo>
                    <a:pt x="285916" y="5590"/>
                  </a:lnTo>
                  <a:lnTo>
                    <a:pt x="234584" y="14655"/>
                  </a:lnTo>
                  <a:lnTo>
                    <a:pt x="176741" y="19160"/>
                  </a:lnTo>
                  <a:lnTo>
                    <a:pt x="115148" y="20495"/>
                  </a:lnTo>
                  <a:lnTo>
                    <a:pt x="70284" y="20808"/>
                  </a:lnTo>
                  <a:lnTo>
                    <a:pt x="20825" y="209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7" name="Straight Connector 36"/>
          <p:cNvCxnSpPr/>
          <p:nvPr/>
        </p:nvCxnSpPr>
        <p:spPr>
          <a:xfrm flipV="1">
            <a:off x="3075051" y="2150617"/>
            <a:ext cx="631697" cy="55803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064509" y="2719070"/>
            <a:ext cx="621157" cy="34747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3727830" y="2140077"/>
            <a:ext cx="0" cy="92646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Group 42"/>
          <p:cNvGrpSpPr/>
          <p:nvPr/>
        </p:nvGrpSpPr>
        <p:grpSpPr>
          <a:xfrm>
            <a:off x="3483263" y="2430278"/>
            <a:ext cx="191891" cy="523749"/>
            <a:chOff x="3483263" y="2430278"/>
            <a:chExt cx="191891" cy="523749"/>
          </a:xfrm>
        </p:grpSpPr>
        <p:sp>
          <p:nvSpPr>
            <p:cNvPr id="40" name="Freeform 39"/>
            <p:cNvSpPr/>
            <p:nvPr/>
          </p:nvSpPr>
          <p:spPr>
            <a:xfrm>
              <a:off x="3514734" y="2782275"/>
              <a:ext cx="160420" cy="171752"/>
            </a:xfrm>
            <a:custGeom>
              <a:avLst/>
              <a:gdLst/>
              <a:ahLst/>
              <a:cxnLst/>
              <a:rect l="0" t="0" r="0" b="0"/>
              <a:pathLst>
                <a:path w="160420" h="171752">
                  <a:moveTo>
                    <a:pt x="76191" y="42114"/>
                  </a:moveTo>
                  <a:lnTo>
                    <a:pt x="53834" y="42114"/>
                  </a:lnTo>
                  <a:lnTo>
                    <a:pt x="23163" y="53292"/>
                  </a:lnTo>
                  <a:lnTo>
                    <a:pt x="8559" y="68139"/>
                  </a:lnTo>
                  <a:lnTo>
                    <a:pt x="3027" y="77011"/>
                  </a:lnTo>
                  <a:lnTo>
                    <a:pt x="0" y="96228"/>
                  </a:lnTo>
                  <a:lnTo>
                    <a:pt x="830" y="106266"/>
                  </a:lnTo>
                  <a:lnTo>
                    <a:pt x="11112" y="123658"/>
                  </a:lnTo>
                  <a:lnTo>
                    <a:pt x="46308" y="153887"/>
                  </a:lnTo>
                  <a:lnTo>
                    <a:pt x="82284" y="169728"/>
                  </a:lnTo>
                  <a:lnTo>
                    <a:pt x="105805" y="171751"/>
                  </a:lnTo>
                  <a:lnTo>
                    <a:pt x="149501" y="163518"/>
                  </a:lnTo>
                  <a:lnTo>
                    <a:pt x="155480" y="158144"/>
                  </a:lnTo>
                  <a:lnTo>
                    <a:pt x="158296" y="151053"/>
                  </a:lnTo>
                  <a:lnTo>
                    <a:pt x="159004" y="142816"/>
                  </a:lnTo>
                  <a:lnTo>
                    <a:pt x="153551" y="124305"/>
                  </a:lnTo>
                  <a:lnTo>
                    <a:pt x="142159" y="105549"/>
                  </a:lnTo>
                  <a:lnTo>
                    <a:pt x="116014" y="83006"/>
                  </a:lnTo>
                  <a:lnTo>
                    <a:pt x="68017" y="52934"/>
                  </a:lnTo>
                  <a:lnTo>
                    <a:pt x="68402" y="54007"/>
                  </a:lnTo>
                  <a:lnTo>
                    <a:pt x="70998" y="57061"/>
                  </a:lnTo>
                  <a:lnTo>
                    <a:pt x="76239" y="57928"/>
                  </a:lnTo>
                  <a:lnTo>
                    <a:pt x="119698" y="47980"/>
                  </a:lnTo>
                  <a:lnTo>
                    <a:pt x="144713" y="32674"/>
                  </a:lnTo>
                  <a:lnTo>
                    <a:pt x="153438" y="19981"/>
                  </a:lnTo>
                  <a:lnTo>
                    <a:pt x="1604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559069" y="2653327"/>
              <a:ext cx="84973" cy="97363"/>
            </a:xfrm>
            <a:custGeom>
              <a:avLst/>
              <a:gdLst/>
              <a:ahLst/>
              <a:cxnLst/>
              <a:rect l="0" t="0" r="0" b="0"/>
              <a:pathLst>
                <a:path w="84973" h="97363">
                  <a:moveTo>
                    <a:pt x="21327" y="97362"/>
                  </a:moveTo>
                  <a:lnTo>
                    <a:pt x="79944" y="97362"/>
                  </a:lnTo>
                  <a:lnTo>
                    <a:pt x="84972" y="96192"/>
                  </a:lnTo>
                  <a:lnTo>
                    <a:pt x="84814" y="94243"/>
                  </a:lnTo>
                  <a:lnTo>
                    <a:pt x="67824" y="85909"/>
                  </a:lnTo>
                  <a:lnTo>
                    <a:pt x="21688" y="66825"/>
                  </a:lnTo>
                  <a:lnTo>
                    <a:pt x="5500" y="51035"/>
                  </a:lnTo>
                  <a:lnTo>
                    <a:pt x="1417" y="41911"/>
                  </a:lnTo>
                  <a:lnTo>
                    <a:pt x="0" y="22414"/>
                  </a:lnTo>
                  <a:lnTo>
                    <a:pt x="3599" y="14641"/>
                  </a:lnTo>
                  <a:lnTo>
                    <a:pt x="16958" y="2886"/>
                  </a:lnTo>
                  <a:lnTo>
                    <a:pt x="37713" y="0"/>
                  </a:lnTo>
                  <a:lnTo>
                    <a:pt x="59025" y="2618"/>
                  </a:lnTo>
                  <a:lnTo>
                    <a:pt x="84498" y="131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483263" y="2430278"/>
              <a:ext cx="187017" cy="168223"/>
            </a:xfrm>
            <a:custGeom>
              <a:avLst/>
              <a:gdLst/>
              <a:ahLst/>
              <a:cxnLst/>
              <a:rect l="0" t="0" r="0" b="0"/>
              <a:pathLst>
                <a:path w="187017" h="168223">
                  <a:moveTo>
                    <a:pt x="149776" y="99312"/>
                  </a:moveTo>
                  <a:lnTo>
                    <a:pt x="127419" y="104902"/>
                  </a:lnTo>
                  <a:lnTo>
                    <a:pt x="120833" y="111228"/>
                  </a:lnTo>
                  <a:lnTo>
                    <a:pt x="113516" y="130734"/>
                  </a:lnTo>
                  <a:lnTo>
                    <a:pt x="113904" y="140148"/>
                  </a:lnTo>
                  <a:lnTo>
                    <a:pt x="120575" y="156846"/>
                  </a:lnTo>
                  <a:lnTo>
                    <a:pt x="127969" y="162235"/>
                  </a:lnTo>
                  <a:lnTo>
                    <a:pt x="148662" y="168222"/>
                  </a:lnTo>
                  <a:lnTo>
                    <a:pt x="158392" y="167479"/>
                  </a:lnTo>
                  <a:lnTo>
                    <a:pt x="175442" y="160415"/>
                  </a:lnTo>
                  <a:lnTo>
                    <a:pt x="180924" y="152915"/>
                  </a:lnTo>
                  <a:lnTo>
                    <a:pt x="187016" y="132105"/>
                  </a:lnTo>
                  <a:lnTo>
                    <a:pt x="186301" y="122344"/>
                  </a:lnTo>
                  <a:lnTo>
                    <a:pt x="179267" y="105259"/>
                  </a:lnTo>
                  <a:lnTo>
                    <a:pt x="128500" y="46765"/>
                  </a:lnTo>
                  <a:lnTo>
                    <a:pt x="113413" y="33844"/>
                  </a:lnTo>
                  <a:lnTo>
                    <a:pt x="54600" y="8480"/>
                  </a:lnTo>
                  <a:lnTo>
                    <a:pt x="23309" y="0"/>
                  </a:lnTo>
                  <a:lnTo>
                    <a:pt x="2321" y="1751"/>
                  </a:lnTo>
                  <a:lnTo>
                    <a:pt x="0" y="3856"/>
                  </a:lnTo>
                  <a:lnTo>
                    <a:pt x="3132" y="6429"/>
                  </a:lnTo>
                  <a:lnTo>
                    <a:pt x="59130" y="30991"/>
                  </a:lnTo>
                  <a:lnTo>
                    <a:pt x="116175" y="41529"/>
                  </a:lnTo>
                  <a:lnTo>
                    <a:pt x="149776" y="361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3769867" y="2150617"/>
            <a:ext cx="117919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3738371" y="3066541"/>
            <a:ext cx="120015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/>
        </p:nvGrpSpPr>
        <p:grpSpPr>
          <a:xfrm>
            <a:off x="4033122" y="1612900"/>
            <a:ext cx="694881" cy="495582"/>
            <a:chOff x="4033122" y="1612900"/>
            <a:chExt cx="694881" cy="495582"/>
          </a:xfrm>
        </p:grpSpPr>
        <p:sp>
          <p:nvSpPr>
            <p:cNvPr id="46" name="Freeform 45"/>
            <p:cNvSpPr/>
            <p:nvPr/>
          </p:nvSpPr>
          <p:spPr>
            <a:xfrm>
              <a:off x="4033122" y="1708368"/>
              <a:ext cx="178985" cy="390220"/>
            </a:xfrm>
            <a:custGeom>
              <a:avLst/>
              <a:gdLst/>
              <a:ahLst/>
              <a:cxnLst/>
              <a:rect l="0" t="0" r="0" b="0"/>
              <a:pathLst>
                <a:path w="178985" h="390220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5683" y="172463"/>
                  </a:lnTo>
                  <a:lnTo>
                    <a:pt x="19995" y="228216"/>
                  </a:lnTo>
                  <a:lnTo>
                    <a:pt x="23966" y="287409"/>
                  </a:lnTo>
                  <a:lnTo>
                    <a:pt x="30080" y="349490"/>
                  </a:lnTo>
                  <a:lnTo>
                    <a:pt x="25550" y="387042"/>
                  </a:lnTo>
                  <a:lnTo>
                    <a:pt x="24052" y="390219"/>
                  </a:lnTo>
                  <a:lnTo>
                    <a:pt x="23053" y="387658"/>
                  </a:lnTo>
                  <a:lnTo>
                    <a:pt x="21232" y="324369"/>
                  </a:lnTo>
                  <a:lnTo>
                    <a:pt x="21091" y="269833"/>
                  </a:lnTo>
                  <a:lnTo>
                    <a:pt x="26656" y="233589"/>
                  </a:lnTo>
                  <a:lnTo>
                    <a:pt x="41303" y="206212"/>
                  </a:lnTo>
                  <a:lnTo>
                    <a:pt x="56961" y="193815"/>
                  </a:lnTo>
                  <a:lnTo>
                    <a:pt x="66050" y="188872"/>
                  </a:lnTo>
                  <a:lnTo>
                    <a:pt x="88627" y="186498"/>
                  </a:lnTo>
                  <a:lnTo>
                    <a:pt x="111919" y="190513"/>
                  </a:lnTo>
                  <a:lnTo>
                    <a:pt x="130070" y="200096"/>
                  </a:lnTo>
                  <a:lnTo>
                    <a:pt x="142816" y="218393"/>
                  </a:lnTo>
                  <a:lnTo>
                    <a:pt x="164343" y="273385"/>
                  </a:lnTo>
                  <a:lnTo>
                    <a:pt x="175745" y="318904"/>
                  </a:lnTo>
                  <a:lnTo>
                    <a:pt x="178024" y="355753"/>
                  </a:lnTo>
                  <a:lnTo>
                    <a:pt x="178984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222634" y="1924929"/>
              <a:ext cx="158597" cy="151687"/>
            </a:xfrm>
            <a:custGeom>
              <a:avLst/>
              <a:gdLst/>
              <a:ahLst/>
              <a:cxnLst/>
              <a:rect l="0" t="0" r="0" b="0"/>
              <a:pathLst>
                <a:path w="158597" h="151687">
                  <a:moveTo>
                    <a:pt x="0" y="120351"/>
                  </a:moveTo>
                  <a:lnTo>
                    <a:pt x="17981" y="104709"/>
                  </a:lnTo>
                  <a:lnTo>
                    <a:pt x="34898" y="96632"/>
                  </a:lnTo>
                  <a:lnTo>
                    <a:pt x="92998" y="86681"/>
                  </a:lnTo>
                  <a:lnTo>
                    <a:pt x="125821" y="74500"/>
                  </a:lnTo>
                  <a:lnTo>
                    <a:pt x="136524" y="68726"/>
                  </a:lnTo>
                  <a:lnTo>
                    <a:pt x="151534" y="52953"/>
                  </a:lnTo>
                  <a:lnTo>
                    <a:pt x="157175" y="43833"/>
                  </a:lnTo>
                  <a:lnTo>
                    <a:pt x="158596" y="34244"/>
                  </a:lnTo>
                  <a:lnTo>
                    <a:pt x="153935" y="14230"/>
                  </a:lnTo>
                  <a:lnTo>
                    <a:pt x="147077" y="7490"/>
                  </a:lnTo>
                  <a:lnTo>
                    <a:pt x="126979" y="0"/>
                  </a:lnTo>
                  <a:lnTo>
                    <a:pt x="117408" y="343"/>
                  </a:lnTo>
                  <a:lnTo>
                    <a:pt x="100535" y="6962"/>
                  </a:lnTo>
                  <a:lnTo>
                    <a:pt x="77882" y="23843"/>
                  </a:lnTo>
                  <a:lnTo>
                    <a:pt x="50436" y="58914"/>
                  </a:lnTo>
                  <a:lnTo>
                    <a:pt x="40744" y="79007"/>
                  </a:lnTo>
                  <a:lnTo>
                    <a:pt x="38776" y="102756"/>
                  </a:lnTo>
                  <a:lnTo>
                    <a:pt x="39889" y="115640"/>
                  </a:lnTo>
                  <a:lnTo>
                    <a:pt x="50484" y="136194"/>
                  </a:lnTo>
                  <a:lnTo>
                    <a:pt x="58222" y="144951"/>
                  </a:lnTo>
                  <a:lnTo>
                    <a:pt x="66891" y="149619"/>
                  </a:lnTo>
                  <a:lnTo>
                    <a:pt x="85882" y="151686"/>
                  </a:lnTo>
                  <a:lnTo>
                    <a:pt x="139183" y="143570"/>
                  </a:lnTo>
                  <a:lnTo>
                    <a:pt x="157928" y="1414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448196" y="1729425"/>
              <a:ext cx="6066" cy="336913"/>
            </a:xfrm>
            <a:custGeom>
              <a:avLst/>
              <a:gdLst/>
              <a:ahLst/>
              <a:cxnLst/>
              <a:rect l="0" t="0" r="0" b="0"/>
              <a:pathLst>
                <a:path w="6066" h="336913">
                  <a:moveTo>
                    <a:pt x="6065" y="0"/>
                  </a:moveTo>
                  <a:lnTo>
                    <a:pt x="0" y="34792"/>
                  </a:lnTo>
                  <a:lnTo>
                    <a:pt x="4520" y="96776"/>
                  </a:lnTo>
                  <a:lnTo>
                    <a:pt x="5760" y="159756"/>
                  </a:lnTo>
                  <a:lnTo>
                    <a:pt x="5975" y="208642"/>
                  </a:lnTo>
                  <a:lnTo>
                    <a:pt x="6048" y="269157"/>
                  </a:lnTo>
                  <a:lnTo>
                    <a:pt x="6062" y="316812"/>
                  </a:lnTo>
                  <a:lnTo>
                    <a:pt x="606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572755" y="1612900"/>
              <a:ext cx="155248" cy="495582"/>
            </a:xfrm>
            <a:custGeom>
              <a:avLst/>
              <a:gdLst/>
              <a:ahLst/>
              <a:cxnLst/>
              <a:rect l="0" t="0" r="0" b="0"/>
              <a:pathLst>
                <a:path w="155248" h="495582">
                  <a:moveTo>
                    <a:pt x="81548" y="400794"/>
                  </a:moveTo>
                  <a:lnTo>
                    <a:pt x="96202" y="356832"/>
                  </a:lnTo>
                  <a:lnTo>
                    <a:pt x="96640" y="336801"/>
                  </a:lnTo>
                  <a:lnTo>
                    <a:pt x="95118" y="326547"/>
                  </a:lnTo>
                  <a:lnTo>
                    <a:pt x="90595" y="318541"/>
                  </a:lnTo>
                  <a:lnTo>
                    <a:pt x="76210" y="306525"/>
                  </a:lnTo>
                  <a:lnTo>
                    <a:pt x="68631" y="305193"/>
                  </a:lnTo>
                  <a:lnTo>
                    <a:pt x="61238" y="306644"/>
                  </a:lnTo>
                  <a:lnTo>
                    <a:pt x="39656" y="319865"/>
                  </a:lnTo>
                  <a:lnTo>
                    <a:pt x="32563" y="325785"/>
                  </a:lnTo>
                  <a:lnTo>
                    <a:pt x="21562" y="344840"/>
                  </a:lnTo>
                  <a:lnTo>
                    <a:pt x="2419" y="401528"/>
                  </a:lnTo>
                  <a:lnTo>
                    <a:pt x="0" y="439486"/>
                  </a:lnTo>
                  <a:lnTo>
                    <a:pt x="3581" y="462444"/>
                  </a:lnTo>
                  <a:lnTo>
                    <a:pt x="12191" y="481227"/>
                  </a:lnTo>
                  <a:lnTo>
                    <a:pt x="17762" y="489511"/>
                  </a:lnTo>
                  <a:lnTo>
                    <a:pt x="26156" y="493864"/>
                  </a:lnTo>
                  <a:lnTo>
                    <a:pt x="47961" y="495581"/>
                  </a:lnTo>
                  <a:lnTo>
                    <a:pt x="67010" y="489325"/>
                  </a:lnTo>
                  <a:lnTo>
                    <a:pt x="75365" y="484382"/>
                  </a:lnTo>
                  <a:lnTo>
                    <a:pt x="87769" y="469530"/>
                  </a:lnTo>
                  <a:lnTo>
                    <a:pt x="96011" y="450060"/>
                  </a:lnTo>
                  <a:lnTo>
                    <a:pt x="104422" y="399434"/>
                  </a:lnTo>
                  <a:lnTo>
                    <a:pt x="117002" y="338784"/>
                  </a:lnTo>
                  <a:lnTo>
                    <a:pt x="121689" y="282206"/>
                  </a:lnTo>
                  <a:lnTo>
                    <a:pt x="123077" y="226576"/>
                  </a:lnTo>
                  <a:lnTo>
                    <a:pt x="123489" y="173049"/>
                  </a:lnTo>
                  <a:lnTo>
                    <a:pt x="116392" y="117032"/>
                  </a:lnTo>
                  <a:lnTo>
                    <a:pt x="110657" y="55187"/>
                  </a:lnTo>
                  <a:lnTo>
                    <a:pt x="98606" y="3153"/>
                  </a:lnTo>
                  <a:lnTo>
                    <a:pt x="95260" y="0"/>
                  </a:lnTo>
                  <a:lnTo>
                    <a:pt x="91859" y="2576"/>
                  </a:lnTo>
                  <a:lnTo>
                    <a:pt x="88422" y="8974"/>
                  </a:lnTo>
                  <a:lnTo>
                    <a:pt x="82906" y="61269"/>
                  </a:lnTo>
                  <a:lnTo>
                    <a:pt x="81950" y="109641"/>
                  </a:lnTo>
                  <a:lnTo>
                    <a:pt x="84747" y="171620"/>
                  </a:lnTo>
                  <a:lnTo>
                    <a:pt x="89904" y="222537"/>
                  </a:lnTo>
                  <a:lnTo>
                    <a:pt x="94552" y="271548"/>
                  </a:lnTo>
                  <a:lnTo>
                    <a:pt x="106603" y="324442"/>
                  </a:lnTo>
                  <a:lnTo>
                    <a:pt x="132060" y="379388"/>
                  </a:lnTo>
                  <a:lnTo>
                    <a:pt x="155247" y="4218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969951" y="2464530"/>
            <a:ext cx="694881" cy="580056"/>
            <a:chOff x="3969951" y="2464530"/>
            <a:chExt cx="694881" cy="580056"/>
          </a:xfrm>
        </p:grpSpPr>
        <p:sp>
          <p:nvSpPr>
            <p:cNvPr id="51" name="Freeform 50"/>
            <p:cNvSpPr/>
            <p:nvPr/>
          </p:nvSpPr>
          <p:spPr>
            <a:xfrm>
              <a:off x="4033835" y="2526582"/>
              <a:ext cx="146687" cy="487321"/>
            </a:xfrm>
            <a:custGeom>
              <a:avLst/>
              <a:gdLst/>
              <a:ahLst/>
              <a:cxnLst/>
              <a:rect l="0" t="0" r="0" b="0"/>
              <a:pathLst>
                <a:path w="146687" h="487321">
                  <a:moveTo>
                    <a:pt x="41401" y="487320"/>
                  </a:moveTo>
                  <a:lnTo>
                    <a:pt x="38281" y="438389"/>
                  </a:lnTo>
                  <a:lnTo>
                    <a:pt x="32336" y="379259"/>
                  </a:lnTo>
                  <a:lnTo>
                    <a:pt x="23925" y="322518"/>
                  </a:lnTo>
                  <a:lnTo>
                    <a:pt x="17931" y="269369"/>
                  </a:lnTo>
                  <a:lnTo>
                    <a:pt x="11418" y="213551"/>
                  </a:lnTo>
                  <a:lnTo>
                    <a:pt x="2896" y="154605"/>
                  </a:lnTo>
                  <a:lnTo>
                    <a:pt x="0" y="97901"/>
                  </a:lnTo>
                  <a:lnTo>
                    <a:pt x="5016" y="47229"/>
                  </a:lnTo>
                  <a:lnTo>
                    <a:pt x="19572" y="19750"/>
                  </a:lnTo>
                  <a:lnTo>
                    <a:pt x="38328" y="7330"/>
                  </a:lnTo>
                  <a:lnTo>
                    <a:pt x="49881" y="2380"/>
                  </a:lnTo>
                  <a:lnTo>
                    <a:pt x="75195" y="0"/>
                  </a:lnTo>
                  <a:lnTo>
                    <a:pt x="100874" y="4011"/>
                  </a:lnTo>
                  <a:lnTo>
                    <a:pt x="146686" y="24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69951" y="2818323"/>
              <a:ext cx="168457" cy="16595"/>
            </a:xfrm>
            <a:custGeom>
              <a:avLst/>
              <a:gdLst/>
              <a:ahLst/>
              <a:cxnLst/>
              <a:rect l="0" t="0" r="0" b="0"/>
              <a:pathLst>
                <a:path w="168457" h="16595">
                  <a:moveTo>
                    <a:pt x="168456" y="6066"/>
                  </a:moveTo>
                  <a:lnTo>
                    <a:pt x="125764" y="2946"/>
                  </a:lnTo>
                  <a:lnTo>
                    <a:pt x="103858" y="0"/>
                  </a:lnTo>
                  <a:lnTo>
                    <a:pt x="48547" y="7640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62355" y="2808035"/>
              <a:ext cx="218208" cy="200804"/>
            </a:xfrm>
            <a:custGeom>
              <a:avLst/>
              <a:gdLst/>
              <a:ahLst/>
              <a:cxnLst/>
              <a:rect l="0" t="0" r="0" b="0"/>
              <a:pathLst>
                <a:path w="218208" h="200804">
                  <a:moveTo>
                    <a:pt x="18166" y="111110"/>
                  </a:moveTo>
                  <a:lnTo>
                    <a:pt x="76782" y="120175"/>
                  </a:lnTo>
                  <a:lnTo>
                    <a:pt x="129787" y="112944"/>
                  </a:lnTo>
                  <a:lnTo>
                    <a:pt x="163153" y="102425"/>
                  </a:lnTo>
                  <a:lnTo>
                    <a:pt x="180480" y="91262"/>
                  </a:lnTo>
                  <a:lnTo>
                    <a:pt x="192861" y="75382"/>
                  </a:lnTo>
                  <a:lnTo>
                    <a:pt x="197800" y="66235"/>
                  </a:lnTo>
                  <a:lnTo>
                    <a:pt x="200169" y="46712"/>
                  </a:lnTo>
                  <a:lnTo>
                    <a:pt x="196152" y="27507"/>
                  </a:lnTo>
                  <a:lnTo>
                    <a:pt x="186568" y="11172"/>
                  </a:lnTo>
                  <a:lnTo>
                    <a:pt x="178397" y="5880"/>
                  </a:lnTo>
                  <a:lnTo>
                    <a:pt x="156840" y="0"/>
                  </a:lnTo>
                  <a:lnTo>
                    <a:pt x="106043" y="4631"/>
                  </a:lnTo>
                  <a:lnTo>
                    <a:pt x="61000" y="19931"/>
                  </a:lnTo>
                  <a:lnTo>
                    <a:pt x="23897" y="45136"/>
                  </a:lnTo>
                  <a:lnTo>
                    <a:pt x="6866" y="71285"/>
                  </a:lnTo>
                  <a:lnTo>
                    <a:pt x="0" y="106849"/>
                  </a:lnTo>
                  <a:lnTo>
                    <a:pt x="3554" y="141433"/>
                  </a:lnTo>
                  <a:lnTo>
                    <a:pt x="12061" y="160072"/>
                  </a:lnTo>
                  <a:lnTo>
                    <a:pt x="24811" y="176154"/>
                  </a:lnTo>
                  <a:lnTo>
                    <a:pt x="42176" y="191102"/>
                  </a:lnTo>
                  <a:lnTo>
                    <a:pt x="67831" y="199304"/>
                  </a:lnTo>
                  <a:lnTo>
                    <a:pt x="112040" y="200803"/>
                  </a:lnTo>
                  <a:lnTo>
                    <a:pt x="168900" y="196418"/>
                  </a:lnTo>
                  <a:lnTo>
                    <a:pt x="218207" y="1848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77628" y="2464530"/>
              <a:ext cx="187204" cy="580056"/>
            </a:xfrm>
            <a:custGeom>
              <a:avLst/>
              <a:gdLst/>
              <a:ahLst/>
              <a:cxnLst/>
              <a:rect l="0" t="0" r="0" b="0"/>
              <a:pathLst>
                <a:path w="187204" h="580056">
                  <a:moveTo>
                    <a:pt x="134561" y="465143"/>
                  </a:moveTo>
                  <a:lnTo>
                    <a:pt x="131441" y="422451"/>
                  </a:lnTo>
                  <a:lnTo>
                    <a:pt x="124986" y="402886"/>
                  </a:lnTo>
                  <a:lnTo>
                    <a:pt x="114318" y="386391"/>
                  </a:lnTo>
                  <a:lnTo>
                    <a:pt x="98658" y="374380"/>
                  </a:lnTo>
                  <a:lnTo>
                    <a:pt x="89569" y="369540"/>
                  </a:lnTo>
                  <a:lnTo>
                    <a:pt x="80000" y="368652"/>
                  </a:lnTo>
                  <a:lnTo>
                    <a:pt x="60008" y="373906"/>
                  </a:lnTo>
                  <a:lnTo>
                    <a:pt x="34612" y="390017"/>
                  </a:lnTo>
                  <a:lnTo>
                    <a:pt x="22679" y="406018"/>
                  </a:lnTo>
                  <a:lnTo>
                    <a:pt x="5486" y="444885"/>
                  </a:lnTo>
                  <a:lnTo>
                    <a:pt x="0" y="481498"/>
                  </a:lnTo>
                  <a:lnTo>
                    <a:pt x="3964" y="516393"/>
                  </a:lnTo>
                  <a:lnTo>
                    <a:pt x="12567" y="535104"/>
                  </a:lnTo>
                  <a:lnTo>
                    <a:pt x="37154" y="571770"/>
                  </a:lnTo>
                  <a:lnTo>
                    <a:pt x="45056" y="577172"/>
                  </a:lnTo>
                  <a:lnTo>
                    <a:pt x="63196" y="580055"/>
                  </a:lnTo>
                  <a:lnTo>
                    <a:pt x="71776" y="576846"/>
                  </a:lnTo>
                  <a:lnTo>
                    <a:pt x="87549" y="563922"/>
                  </a:lnTo>
                  <a:lnTo>
                    <a:pt x="115569" y="527030"/>
                  </a:lnTo>
                  <a:lnTo>
                    <a:pt x="137418" y="469914"/>
                  </a:lnTo>
                  <a:lnTo>
                    <a:pt x="152413" y="410010"/>
                  </a:lnTo>
                  <a:lnTo>
                    <a:pt x="162432" y="346879"/>
                  </a:lnTo>
                  <a:lnTo>
                    <a:pt x="165046" y="294012"/>
                  </a:lnTo>
                  <a:lnTo>
                    <a:pt x="165821" y="239613"/>
                  </a:lnTo>
                  <a:lnTo>
                    <a:pt x="164880" y="179561"/>
                  </a:lnTo>
                  <a:lnTo>
                    <a:pt x="158882" y="119654"/>
                  </a:lnTo>
                  <a:lnTo>
                    <a:pt x="153143" y="56304"/>
                  </a:lnTo>
                  <a:lnTo>
                    <a:pt x="141091" y="4319"/>
                  </a:lnTo>
                  <a:lnTo>
                    <a:pt x="137744" y="0"/>
                  </a:lnTo>
                  <a:lnTo>
                    <a:pt x="134343" y="629"/>
                  </a:lnTo>
                  <a:lnTo>
                    <a:pt x="130906" y="4559"/>
                  </a:lnTo>
                  <a:lnTo>
                    <a:pt x="126069" y="32446"/>
                  </a:lnTo>
                  <a:lnTo>
                    <a:pt x="124435" y="84961"/>
                  </a:lnTo>
                  <a:lnTo>
                    <a:pt x="124152" y="133478"/>
                  </a:lnTo>
                  <a:lnTo>
                    <a:pt x="120937" y="196035"/>
                  </a:lnTo>
                  <a:lnTo>
                    <a:pt x="114972" y="254059"/>
                  </a:lnTo>
                  <a:lnTo>
                    <a:pt x="113939" y="310183"/>
                  </a:lnTo>
                  <a:lnTo>
                    <a:pt x="119222" y="360088"/>
                  </a:lnTo>
                  <a:lnTo>
                    <a:pt x="131488" y="418872"/>
                  </a:lnTo>
                  <a:lnTo>
                    <a:pt x="145176" y="472424"/>
                  </a:lnTo>
                  <a:lnTo>
                    <a:pt x="153316" y="494116"/>
                  </a:lnTo>
                  <a:lnTo>
                    <a:pt x="169884" y="517142"/>
                  </a:lnTo>
                  <a:lnTo>
                    <a:pt x="187203" y="5283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6" name="Straight Connector 55"/>
          <p:cNvCxnSpPr/>
          <p:nvPr/>
        </p:nvCxnSpPr>
        <p:spPr>
          <a:xfrm>
            <a:off x="5318125" y="2719070"/>
            <a:ext cx="154711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4970145" y="2150617"/>
            <a:ext cx="322580" cy="57429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V="1">
            <a:off x="4946903" y="2724911"/>
            <a:ext cx="345822" cy="32677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5526023" y="2051430"/>
            <a:ext cx="0" cy="65278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Group 63"/>
          <p:cNvGrpSpPr/>
          <p:nvPr/>
        </p:nvGrpSpPr>
        <p:grpSpPr>
          <a:xfrm>
            <a:off x="5759898" y="2325206"/>
            <a:ext cx="596490" cy="660010"/>
            <a:chOff x="5759898" y="2325206"/>
            <a:chExt cx="596490" cy="660010"/>
          </a:xfrm>
        </p:grpSpPr>
        <p:sp>
          <p:nvSpPr>
            <p:cNvPr id="60" name="Freeform 59"/>
            <p:cNvSpPr/>
            <p:nvPr/>
          </p:nvSpPr>
          <p:spPr>
            <a:xfrm>
              <a:off x="5759898" y="2412216"/>
              <a:ext cx="216499" cy="573000"/>
            </a:xfrm>
            <a:custGeom>
              <a:avLst/>
              <a:gdLst/>
              <a:ahLst/>
              <a:cxnLst/>
              <a:rect l="0" t="0" r="0" b="0"/>
              <a:pathLst>
                <a:path w="216499" h="573000">
                  <a:moveTo>
                    <a:pt x="50368" y="165674"/>
                  </a:moveTo>
                  <a:lnTo>
                    <a:pt x="43133" y="193230"/>
                  </a:lnTo>
                  <a:lnTo>
                    <a:pt x="43609" y="249453"/>
                  </a:lnTo>
                  <a:lnTo>
                    <a:pt x="49033" y="311554"/>
                  </a:lnTo>
                  <a:lnTo>
                    <a:pt x="50104" y="374081"/>
                  </a:lnTo>
                  <a:lnTo>
                    <a:pt x="50290" y="430195"/>
                  </a:lnTo>
                  <a:lnTo>
                    <a:pt x="50345" y="483217"/>
                  </a:lnTo>
                  <a:lnTo>
                    <a:pt x="50361" y="530252"/>
                  </a:lnTo>
                  <a:lnTo>
                    <a:pt x="49196" y="571355"/>
                  </a:lnTo>
                  <a:lnTo>
                    <a:pt x="47247" y="572999"/>
                  </a:lnTo>
                  <a:lnTo>
                    <a:pt x="44778" y="570585"/>
                  </a:lnTo>
                  <a:lnTo>
                    <a:pt x="34684" y="507564"/>
                  </a:lnTo>
                  <a:lnTo>
                    <a:pt x="18566" y="444360"/>
                  </a:lnTo>
                  <a:lnTo>
                    <a:pt x="11309" y="395647"/>
                  </a:lnTo>
                  <a:lnTo>
                    <a:pt x="9159" y="344169"/>
                  </a:lnTo>
                  <a:lnTo>
                    <a:pt x="5403" y="291871"/>
                  </a:lnTo>
                  <a:lnTo>
                    <a:pt x="0" y="239331"/>
                  </a:lnTo>
                  <a:lnTo>
                    <a:pt x="1519" y="186719"/>
                  </a:lnTo>
                  <a:lnTo>
                    <a:pt x="9378" y="134085"/>
                  </a:lnTo>
                  <a:lnTo>
                    <a:pt x="22514" y="75077"/>
                  </a:lnTo>
                  <a:lnTo>
                    <a:pt x="38475" y="46154"/>
                  </a:lnTo>
                  <a:lnTo>
                    <a:pt x="58023" y="22766"/>
                  </a:lnTo>
                  <a:lnTo>
                    <a:pt x="84222" y="6608"/>
                  </a:lnTo>
                  <a:lnTo>
                    <a:pt x="119800" y="0"/>
                  </a:lnTo>
                  <a:lnTo>
                    <a:pt x="143228" y="4694"/>
                  </a:lnTo>
                  <a:lnTo>
                    <a:pt x="173029" y="20490"/>
                  </a:lnTo>
                  <a:lnTo>
                    <a:pt x="187942" y="34467"/>
                  </a:lnTo>
                  <a:lnTo>
                    <a:pt x="210973" y="82192"/>
                  </a:lnTo>
                  <a:lnTo>
                    <a:pt x="216498" y="118842"/>
                  </a:lnTo>
                  <a:lnTo>
                    <a:pt x="209960" y="171978"/>
                  </a:lnTo>
                  <a:lnTo>
                    <a:pt x="199560" y="205366"/>
                  </a:lnTo>
                  <a:lnTo>
                    <a:pt x="169003" y="245612"/>
                  </a:lnTo>
                  <a:lnTo>
                    <a:pt x="149108" y="253844"/>
                  </a:lnTo>
                  <a:lnTo>
                    <a:pt x="125838" y="256334"/>
                  </a:lnTo>
                  <a:lnTo>
                    <a:pt x="85423" y="251519"/>
                  </a:lnTo>
                  <a:lnTo>
                    <a:pt x="60897" y="2499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062950" y="2483134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128" y="14935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52422" y="232520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031365" y="2433532"/>
              <a:ext cx="325023" cy="533914"/>
            </a:xfrm>
            <a:custGeom>
              <a:avLst/>
              <a:gdLst/>
              <a:ahLst/>
              <a:cxnLst/>
              <a:rect l="0" t="0" r="0" b="0"/>
              <a:pathLst>
                <a:path w="325023" h="533914">
                  <a:moveTo>
                    <a:pt x="294798" y="175944"/>
                  </a:moveTo>
                  <a:lnTo>
                    <a:pt x="309452" y="131981"/>
                  </a:lnTo>
                  <a:lnTo>
                    <a:pt x="308368" y="96107"/>
                  </a:lnTo>
                  <a:lnTo>
                    <a:pt x="296352" y="44403"/>
                  </a:lnTo>
                  <a:lnTo>
                    <a:pt x="285350" y="25455"/>
                  </a:lnTo>
                  <a:lnTo>
                    <a:pt x="269541" y="12353"/>
                  </a:lnTo>
                  <a:lnTo>
                    <a:pt x="249647" y="3801"/>
                  </a:lnTo>
                  <a:lnTo>
                    <a:pt x="225208" y="0"/>
                  </a:lnTo>
                  <a:lnTo>
                    <a:pt x="204987" y="4550"/>
                  </a:lnTo>
                  <a:lnTo>
                    <a:pt x="172942" y="26534"/>
                  </a:lnTo>
                  <a:lnTo>
                    <a:pt x="156787" y="52126"/>
                  </a:lnTo>
                  <a:lnTo>
                    <a:pt x="142017" y="94554"/>
                  </a:lnTo>
                  <a:lnTo>
                    <a:pt x="139566" y="137920"/>
                  </a:lnTo>
                  <a:lnTo>
                    <a:pt x="143137" y="162554"/>
                  </a:lnTo>
                  <a:lnTo>
                    <a:pt x="151744" y="182081"/>
                  </a:lnTo>
                  <a:lnTo>
                    <a:pt x="157314" y="190564"/>
                  </a:lnTo>
                  <a:lnTo>
                    <a:pt x="165707" y="196219"/>
                  </a:lnTo>
                  <a:lnTo>
                    <a:pt x="187511" y="202502"/>
                  </a:lnTo>
                  <a:lnTo>
                    <a:pt x="209681" y="199056"/>
                  </a:lnTo>
                  <a:lnTo>
                    <a:pt x="238773" y="183962"/>
                  </a:lnTo>
                  <a:lnTo>
                    <a:pt x="253520" y="170148"/>
                  </a:lnTo>
                  <a:lnTo>
                    <a:pt x="276436" y="122538"/>
                  </a:lnTo>
                  <a:lnTo>
                    <a:pt x="280217" y="119283"/>
                  </a:lnTo>
                  <a:lnTo>
                    <a:pt x="283907" y="120622"/>
                  </a:lnTo>
                  <a:lnTo>
                    <a:pt x="287537" y="125025"/>
                  </a:lnTo>
                  <a:lnTo>
                    <a:pt x="296961" y="178482"/>
                  </a:lnTo>
                  <a:lnTo>
                    <a:pt x="309264" y="238186"/>
                  </a:lnTo>
                  <a:lnTo>
                    <a:pt x="321789" y="299069"/>
                  </a:lnTo>
                  <a:lnTo>
                    <a:pt x="325022" y="347866"/>
                  </a:lnTo>
                  <a:lnTo>
                    <a:pt x="323640" y="391310"/>
                  </a:lnTo>
                  <a:lnTo>
                    <a:pt x="315025" y="415552"/>
                  </a:lnTo>
                  <a:lnTo>
                    <a:pt x="300278" y="434905"/>
                  </a:lnTo>
                  <a:lnTo>
                    <a:pt x="282025" y="450135"/>
                  </a:lnTo>
                  <a:lnTo>
                    <a:pt x="238593" y="469444"/>
                  </a:lnTo>
                  <a:lnTo>
                    <a:pt x="178731" y="488118"/>
                  </a:lnTo>
                  <a:lnTo>
                    <a:pt x="125598" y="502293"/>
                  </a:lnTo>
                  <a:lnTo>
                    <a:pt x="64454" y="516359"/>
                  </a:lnTo>
                  <a:lnTo>
                    <a:pt x="10914" y="530792"/>
                  </a:lnTo>
                  <a:lnTo>
                    <a:pt x="0" y="5339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5" name="Straight Connector 64"/>
          <p:cNvCxnSpPr/>
          <p:nvPr/>
        </p:nvCxnSpPr>
        <p:spPr>
          <a:xfrm>
            <a:off x="5810250" y="2725292"/>
            <a:ext cx="463295" cy="67386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410452" y="2725292"/>
            <a:ext cx="547369" cy="74752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/>
          <p:cNvGrpSpPr/>
          <p:nvPr/>
        </p:nvGrpSpPr>
        <p:grpSpPr>
          <a:xfrm>
            <a:off x="6052422" y="2788460"/>
            <a:ext cx="1010737" cy="600126"/>
            <a:chOff x="6052422" y="2788460"/>
            <a:chExt cx="1010737" cy="600126"/>
          </a:xfrm>
        </p:grpSpPr>
        <p:sp>
          <p:nvSpPr>
            <p:cNvPr id="67" name="Freeform 66"/>
            <p:cNvSpPr/>
            <p:nvPr/>
          </p:nvSpPr>
          <p:spPr>
            <a:xfrm>
              <a:off x="6052422" y="2841103"/>
              <a:ext cx="147399" cy="147400"/>
            </a:xfrm>
            <a:custGeom>
              <a:avLst/>
              <a:gdLst/>
              <a:ahLst/>
              <a:cxnLst/>
              <a:rect l="0" t="0" r="0" b="0"/>
              <a:pathLst>
                <a:path w="147399" h="147400">
                  <a:moveTo>
                    <a:pt x="147398" y="0"/>
                  </a:moveTo>
                  <a:lnTo>
                    <a:pt x="92311" y="55087"/>
                  </a:lnTo>
                  <a:lnTo>
                    <a:pt x="37702" y="11576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84007" y="2841103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105285" y="136871"/>
                  </a:moveTo>
                  <a:lnTo>
                    <a:pt x="62623" y="75998"/>
                  </a:lnTo>
                  <a:lnTo>
                    <a:pt x="14006" y="156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156519" y="2883217"/>
              <a:ext cx="127530" cy="284270"/>
            </a:xfrm>
            <a:custGeom>
              <a:avLst/>
              <a:gdLst/>
              <a:ahLst/>
              <a:cxnLst/>
              <a:rect l="0" t="0" r="0" b="0"/>
              <a:pathLst>
                <a:path w="127530" h="284270">
                  <a:moveTo>
                    <a:pt x="127529" y="0"/>
                  </a:moveTo>
                  <a:lnTo>
                    <a:pt x="98221" y="34897"/>
                  </a:lnTo>
                  <a:lnTo>
                    <a:pt x="59801" y="97073"/>
                  </a:lnTo>
                  <a:lnTo>
                    <a:pt x="11655" y="155662"/>
                  </a:lnTo>
                  <a:lnTo>
                    <a:pt x="4656" y="163436"/>
                  </a:lnTo>
                  <a:lnTo>
                    <a:pt x="1160" y="165109"/>
                  </a:lnTo>
                  <a:lnTo>
                    <a:pt x="0" y="162715"/>
                  </a:lnTo>
                  <a:lnTo>
                    <a:pt x="395" y="157610"/>
                  </a:lnTo>
                  <a:lnTo>
                    <a:pt x="4170" y="153036"/>
                  </a:lnTo>
                  <a:lnTo>
                    <a:pt x="17721" y="144835"/>
                  </a:lnTo>
                  <a:lnTo>
                    <a:pt x="35441" y="143530"/>
                  </a:lnTo>
                  <a:lnTo>
                    <a:pt x="45081" y="144819"/>
                  </a:lnTo>
                  <a:lnTo>
                    <a:pt x="52677" y="149189"/>
                  </a:lnTo>
                  <a:lnTo>
                    <a:pt x="64236" y="163402"/>
                  </a:lnTo>
                  <a:lnTo>
                    <a:pt x="71731" y="196724"/>
                  </a:lnTo>
                  <a:lnTo>
                    <a:pt x="67246" y="219624"/>
                  </a:lnTo>
                  <a:lnTo>
                    <a:pt x="51566" y="249127"/>
                  </a:lnTo>
                  <a:lnTo>
                    <a:pt x="32103" y="269568"/>
                  </a:lnTo>
                  <a:lnTo>
                    <a:pt x="11716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192061" y="3114750"/>
              <a:ext cx="135552" cy="200136"/>
            </a:xfrm>
            <a:custGeom>
              <a:avLst/>
              <a:gdLst/>
              <a:ahLst/>
              <a:cxnLst/>
              <a:rect l="0" t="0" r="0" b="0"/>
              <a:pathLst>
                <a:path w="135552" h="200136">
                  <a:moveTo>
                    <a:pt x="39345" y="42208"/>
                  </a:moveTo>
                  <a:lnTo>
                    <a:pt x="54986" y="60188"/>
                  </a:lnTo>
                  <a:lnTo>
                    <a:pt x="79778" y="100770"/>
                  </a:lnTo>
                  <a:lnTo>
                    <a:pt x="99040" y="109180"/>
                  </a:lnTo>
                  <a:lnTo>
                    <a:pt x="110727" y="111422"/>
                  </a:lnTo>
                  <a:lnTo>
                    <a:pt x="119689" y="109408"/>
                  </a:lnTo>
                  <a:lnTo>
                    <a:pt x="126833" y="104555"/>
                  </a:lnTo>
                  <a:lnTo>
                    <a:pt x="132765" y="97811"/>
                  </a:lnTo>
                  <a:lnTo>
                    <a:pt x="135551" y="88635"/>
                  </a:lnTo>
                  <a:lnTo>
                    <a:pt x="135525" y="65962"/>
                  </a:lnTo>
                  <a:lnTo>
                    <a:pt x="123345" y="32478"/>
                  </a:lnTo>
                  <a:lnTo>
                    <a:pt x="104918" y="5919"/>
                  </a:lnTo>
                  <a:lnTo>
                    <a:pt x="95929" y="1638"/>
                  </a:lnTo>
                  <a:lnTo>
                    <a:pt x="73462" y="0"/>
                  </a:lnTo>
                  <a:lnTo>
                    <a:pt x="54118" y="6292"/>
                  </a:lnTo>
                  <a:lnTo>
                    <a:pt x="22636" y="29394"/>
                  </a:lnTo>
                  <a:lnTo>
                    <a:pt x="6578" y="55178"/>
                  </a:lnTo>
                  <a:lnTo>
                    <a:pt x="0" y="90634"/>
                  </a:lnTo>
                  <a:lnTo>
                    <a:pt x="3641" y="125186"/>
                  </a:lnTo>
                  <a:lnTo>
                    <a:pt x="12168" y="143818"/>
                  </a:lnTo>
                  <a:lnTo>
                    <a:pt x="49874" y="2001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610432" y="2788460"/>
              <a:ext cx="200043" cy="231628"/>
            </a:xfrm>
            <a:custGeom>
              <a:avLst/>
              <a:gdLst/>
              <a:ahLst/>
              <a:cxnLst/>
              <a:rect l="0" t="0" r="0" b="0"/>
              <a:pathLst>
                <a:path w="200043" h="231628">
                  <a:moveTo>
                    <a:pt x="200042" y="0"/>
                  </a:moveTo>
                  <a:lnTo>
                    <a:pt x="183230" y="19151"/>
                  </a:lnTo>
                  <a:lnTo>
                    <a:pt x="144954" y="73218"/>
                  </a:lnTo>
                  <a:lnTo>
                    <a:pt x="102768" y="126279"/>
                  </a:lnTo>
                  <a:lnTo>
                    <a:pt x="45013" y="17805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673603" y="2809517"/>
              <a:ext cx="136872" cy="157929"/>
            </a:xfrm>
            <a:custGeom>
              <a:avLst/>
              <a:gdLst/>
              <a:ahLst/>
              <a:cxnLst/>
              <a:rect l="0" t="0" r="0" b="0"/>
              <a:pathLst>
                <a:path w="136872" h="157929">
                  <a:moveTo>
                    <a:pt x="136871" y="157928"/>
                  </a:moveTo>
                  <a:lnTo>
                    <a:pt x="87372" y="102840"/>
                  </a:lnTo>
                  <a:lnTo>
                    <a:pt x="38583" y="421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715717" y="3020087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84228" y="0"/>
                  </a:moveTo>
                  <a:lnTo>
                    <a:pt x="34730" y="5856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873644" y="29569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88084" y="3100907"/>
              <a:ext cx="124388" cy="150808"/>
            </a:xfrm>
            <a:custGeom>
              <a:avLst/>
              <a:gdLst/>
              <a:ahLst/>
              <a:cxnLst/>
              <a:rect l="0" t="0" r="0" b="0"/>
              <a:pathLst>
                <a:path w="124388" h="150808">
                  <a:moveTo>
                    <a:pt x="53975" y="3408"/>
                  </a:moveTo>
                  <a:lnTo>
                    <a:pt x="4477" y="61971"/>
                  </a:lnTo>
                  <a:lnTo>
                    <a:pt x="1089" y="63507"/>
                  </a:lnTo>
                  <a:lnTo>
                    <a:pt x="0" y="61022"/>
                  </a:lnTo>
                  <a:lnTo>
                    <a:pt x="445" y="55855"/>
                  </a:lnTo>
                  <a:lnTo>
                    <a:pt x="7177" y="43876"/>
                  </a:lnTo>
                  <a:lnTo>
                    <a:pt x="27241" y="23977"/>
                  </a:lnTo>
                  <a:lnTo>
                    <a:pt x="55413" y="6383"/>
                  </a:lnTo>
                  <a:lnTo>
                    <a:pt x="65462" y="1882"/>
                  </a:lnTo>
                  <a:lnTo>
                    <a:pt x="85986" y="0"/>
                  </a:lnTo>
                  <a:lnTo>
                    <a:pt x="96373" y="1136"/>
                  </a:lnTo>
                  <a:lnTo>
                    <a:pt x="104467" y="5403"/>
                  </a:lnTo>
                  <a:lnTo>
                    <a:pt x="116580" y="19502"/>
                  </a:lnTo>
                  <a:lnTo>
                    <a:pt x="122744" y="40587"/>
                  </a:lnTo>
                  <a:lnTo>
                    <a:pt x="124387" y="52760"/>
                  </a:lnTo>
                  <a:lnTo>
                    <a:pt x="119974" y="72526"/>
                  </a:lnTo>
                  <a:lnTo>
                    <a:pt x="97632" y="118835"/>
                  </a:lnTo>
                  <a:lnTo>
                    <a:pt x="64503" y="1508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926287" y="3167486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31585" y="0"/>
                  </a:moveTo>
                  <a:lnTo>
                    <a:pt x="23252" y="37478"/>
                  </a:lnTo>
                  <a:lnTo>
                    <a:pt x="12941" y="9414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84132" y="3286593"/>
              <a:ext cx="379027" cy="101993"/>
            </a:xfrm>
            <a:custGeom>
              <a:avLst/>
              <a:gdLst/>
              <a:ahLst/>
              <a:cxnLst/>
              <a:rect l="0" t="0" r="0" b="0"/>
              <a:pathLst>
                <a:path w="379027" h="101993">
                  <a:moveTo>
                    <a:pt x="379026" y="7235"/>
                  </a:moveTo>
                  <a:lnTo>
                    <a:pt x="351469" y="0"/>
                  </a:lnTo>
                  <a:lnTo>
                    <a:pt x="298366" y="477"/>
                  </a:lnTo>
                  <a:lnTo>
                    <a:pt x="247799" y="11490"/>
                  </a:lnTo>
                  <a:lnTo>
                    <a:pt x="192750" y="24930"/>
                  </a:lnTo>
                  <a:lnTo>
                    <a:pt x="136816" y="41969"/>
                  </a:lnTo>
                  <a:lnTo>
                    <a:pt x="80707" y="61929"/>
                  </a:lnTo>
                  <a:lnTo>
                    <a:pt x="25099" y="89076"/>
                  </a:lnTo>
                  <a:lnTo>
                    <a:pt x="0" y="1019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2015-01-12T18:28:19Z</dcterms:created>
  <dcterms:modified xsi:type="dcterms:W3CDTF">2015-01-12T18:29:00Z</dcterms:modified>
</cp:coreProperties>
</file>